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39A7F5-D4B4-4C6F-9452-785B46FF4547}" type="doc">
      <dgm:prSet loTypeId="urn:microsoft.com/office/officeart/2005/8/layout/cycle8" loCatId="cycle" qsTypeId="urn:microsoft.com/office/officeart/2005/8/quickstyle/simple5" qsCatId="simple" csTypeId="urn:microsoft.com/office/officeart/2005/8/colors/colorful3" csCatId="colorful" phldr="1"/>
      <dgm:spPr/>
    </dgm:pt>
    <dgm:pt modelId="{1873D8F3-FBE4-43ED-9B54-42DE0E205A09}">
      <dgm:prSet phldrT="[Текст]" custT="1"/>
      <dgm:spPr/>
      <dgm:t>
        <a:bodyPr/>
        <a:lstStyle/>
        <a:p>
          <a:r>
            <a:rPr lang="ru-RU" sz="2000" dirty="0" smtClean="0"/>
            <a:t>Педагогическая концепция</a:t>
          </a:r>
          <a:endParaRPr lang="ru-RU" sz="2000" dirty="0"/>
        </a:p>
      </dgm:t>
    </dgm:pt>
    <dgm:pt modelId="{D43945EB-3F35-431B-A61F-FFB1464E9EEB}" type="parTrans" cxnId="{A9A38360-6BFF-429A-AB39-A7CAD3760768}">
      <dgm:prSet/>
      <dgm:spPr/>
      <dgm:t>
        <a:bodyPr/>
        <a:lstStyle/>
        <a:p>
          <a:endParaRPr lang="ru-RU"/>
        </a:p>
      </dgm:t>
    </dgm:pt>
    <dgm:pt modelId="{64FCA03F-8F2F-4335-8A64-899B32C1430D}" type="sibTrans" cxnId="{A9A38360-6BFF-429A-AB39-A7CAD3760768}">
      <dgm:prSet/>
      <dgm:spPr/>
      <dgm:t>
        <a:bodyPr/>
        <a:lstStyle/>
        <a:p>
          <a:endParaRPr lang="ru-RU"/>
        </a:p>
      </dgm:t>
    </dgm:pt>
    <dgm:pt modelId="{846997AB-A634-4E3C-B9C1-6D1FECDD98FD}">
      <dgm:prSet phldrT="[Текст]" custT="1"/>
      <dgm:spPr/>
      <dgm:t>
        <a:bodyPr/>
        <a:lstStyle/>
        <a:p>
          <a:r>
            <a:rPr lang="ru-RU" sz="1800" dirty="0" smtClean="0"/>
            <a:t>Научно-методическая деятельность</a:t>
          </a:r>
          <a:endParaRPr lang="ru-RU" sz="1800" dirty="0"/>
        </a:p>
      </dgm:t>
    </dgm:pt>
    <dgm:pt modelId="{090B65EC-3EB6-4C06-A4A0-100B8D3C203D}" type="parTrans" cxnId="{AD621F5B-BF65-49D7-9CD1-06EFFC574B6B}">
      <dgm:prSet/>
      <dgm:spPr/>
      <dgm:t>
        <a:bodyPr/>
        <a:lstStyle/>
        <a:p>
          <a:endParaRPr lang="ru-RU"/>
        </a:p>
      </dgm:t>
    </dgm:pt>
    <dgm:pt modelId="{B4FC4636-5A61-4790-986C-9EBB5D72F8DD}" type="sibTrans" cxnId="{AD621F5B-BF65-49D7-9CD1-06EFFC574B6B}">
      <dgm:prSet/>
      <dgm:spPr/>
      <dgm:t>
        <a:bodyPr/>
        <a:lstStyle/>
        <a:p>
          <a:endParaRPr lang="ru-RU"/>
        </a:p>
      </dgm:t>
    </dgm:pt>
    <dgm:pt modelId="{2A4FA0AD-81B7-4224-9855-C6B05AC053EE}">
      <dgm:prSet phldrT="[Текст]" custT="1"/>
      <dgm:spPr/>
      <dgm:t>
        <a:bodyPr/>
        <a:lstStyle/>
        <a:p>
          <a:r>
            <a:rPr lang="ru-RU" sz="2000" dirty="0" smtClean="0"/>
            <a:t>Общие сведения об учителе</a:t>
          </a:r>
          <a:endParaRPr lang="ru-RU" sz="2000" dirty="0"/>
        </a:p>
      </dgm:t>
    </dgm:pt>
    <dgm:pt modelId="{AFE0955B-552D-4DF9-889C-62CFA6027745}" type="parTrans" cxnId="{0F59A7A4-8E30-4CA1-9336-2F31C4E6C931}">
      <dgm:prSet/>
      <dgm:spPr/>
      <dgm:t>
        <a:bodyPr/>
        <a:lstStyle/>
        <a:p>
          <a:endParaRPr lang="ru-RU"/>
        </a:p>
      </dgm:t>
    </dgm:pt>
    <dgm:pt modelId="{75AF922D-8399-410F-9B56-2F822E547D2E}" type="sibTrans" cxnId="{0F59A7A4-8E30-4CA1-9336-2F31C4E6C931}">
      <dgm:prSet/>
      <dgm:spPr/>
      <dgm:t>
        <a:bodyPr/>
        <a:lstStyle/>
        <a:p>
          <a:endParaRPr lang="ru-RU"/>
        </a:p>
      </dgm:t>
    </dgm:pt>
    <dgm:pt modelId="{C70743DB-A2E9-41CB-B723-8E64286A9929}">
      <dgm:prSet custT="1"/>
      <dgm:spPr/>
      <dgm:t>
        <a:bodyPr/>
        <a:lstStyle/>
        <a:p>
          <a:r>
            <a:rPr lang="ru-RU" sz="1800" dirty="0" smtClean="0"/>
            <a:t>Внеурочная деятельность</a:t>
          </a:r>
          <a:endParaRPr lang="ru-RU" sz="1800" dirty="0"/>
        </a:p>
      </dgm:t>
    </dgm:pt>
    <dgm:pt modelId="{34640065-4744-4DBE-8814-72F729A8C403}" type="parTrans" cxnId="{DC577BC9-C5DC-4FF0-ADAB-CC0A07F5FB8E}">
      <dgm:prSet/>
      <dgm:spPr/>
      <dgm:t>
        <a:bodyPr/>
        <a:lstStyle/>
        <a:p>
          <a:endParaRPr lang="ru-RU"/>
        </a:p>
      </dgm:t>
    </dgm:pt>
    <dgm:pt modelId="{DEEE4EB5-F17C-4D25-95A7-DAA79BF025BE}" type="sibTrans" cxnId="{DC577BC9-C5DC-4FF0-ADAB-CC0A07F5FB8E}">
      <dgm:prSet/>
      <dgm:spPr/>
      <dgm:t>
        <a:bodyPr/>
        <a:lstStyle/>
        <a:p>
          <a:endParaRPr lang="ru-RU"/>
        </a:p>
      </dgm:t>
    </dgm:pt>
    <dgm:pt modelId="{ACCE3303-41CA-471D-A4DC-31DC172319C5}">
      <dgm:prSet custT="1"/>
      <dgm:spPr/>
      <dgm:t>
        <a:bodyPr/>
        <a:lstStyle/>
        <a:p>
          <a:r>
            <a:rPr lang="ru-RU" sz="1800" dirty="0" smtClean="0"/>
            <a:t>Информационно-образовательная среда</a:t>
          </a:r>
          <a:endParaRPr lang="ru-RU" sz="1800" dirty="0"/>
        </a:p>
      </dgm:t>
    </dgm:pt>
    <dgm:pt modelId="{332807C1-54FD-4082-883D-84ED4F29F88C}" type="parTrans" cxnId="{DFA99972-D80B-4848-8F1C-82D6ECF1D470}">
      <dgm:prSet/>
      <dgm:spPr/>
      <dgm:t>
        <a:bodyPr/>
        <a:lstStyle/>
        <a:p>
          <a:endParaRPr lang="ru-RU"/>
        </a:p>
      </dgm:t>
    </dgm:pt>
    <dgm:pt modelId="{70D6D7A9-75DC-4679-8490-E8171BEE2D95}" type="sibTrans" cxnId="{DFA99972-D80B-4848-8F1C-82D6ECF1D470}">
      <dgm:prSet/>
      <dgm:spPr/>
      <dgm:t>
        <a:bodyPr/>
        <a:lstStyle/>
        <a:p>
          <a:endParaRPr lang="ru-RU"/>
        </a:p>
      </dgm:t>
    </dgm:pt>
    <dgm:pt modelId="{6B14081A-9E3A-4B0A-BAA1-7B4443EACC07}" type="pres">
      <dgm:prSet presAssocID="{3F39A7F5-D4B4-4C6F-9452-785B46FF4547}" presName="compositeShape" presStyleCnt="0">
        <dgm:presLayoutVars>
          <dgm:chMax val="7"/>
          <dgm:dir/>
          <dgm:resizeHandles val="exact"/>
        </dgm:presLayoutVars>
      </dgm:prSet>
      <dgm:spPr/>
    </dgm:pt>
    <dgm:pt modelId="{3DF01F7E-F6F4-426E-B2CE-829D136B01F3}" type="pres">
      <dgm:prSet presAssocID="{3F39A7F5-D4B4-4C6F-9452-785B46FF4547}" presName="wedge1" presStyleLbl="node1" presStyleIdx="0" presStyleCnt="5"/>
      <dgm:spPr/>
      <dgm:t>
        <a:bodyPr/>
        <a:lstStyle/>
        <a:p>
          <a:endParaRPr lang="ru-RU"/>
        </a:p>
      </dgm:t>
    </dgm:pt>
    <dgm:pt modelId="{FCDC21E6-4A50-4955-B331-60CF5610AE45}" type="pres">
      <dgm:prSet presAssocID="{3F39A7F5-D4B4-4C6F-9452-785B46FF4547}" presName="dummy1a" presStyleCnt="0"/>
      <dgm:spPr/>
    </dgm:pt>
    <dgm:pt modelId="{20129AE5-9994-4C4E-A1F9-A6F183D3FD96}" type="pres">
      <dgm:prSet presAssocID="{3F39A7F5-D4B4-4C6F-9452-785B46FF4547}" presName="dummy1b" presStyleCnt="0"/>
      <dgm:spPr/>
    </dgm:pt>
    <dgm:pt modelId="{A64F0E97-55E9-47BE-894D-2AF4439EF9B4}" type="pres">
      <dgm:prSet presAssocID="{3F39A7F5-D4B4-4C6F-9452-785B46FF454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74A8C-464F-46C6-B256-061EB19F6C9F}" type="pres">
      <dgm:prSet presAssocID="{3F39A7F5-D4B4-4C6F-9452-785B46FF4547}" presName="wedge2" presStyleLbl="node1" presStyleIdx="1" presStyleCnt="5" custLinFactNeighborX="3878" custLinFactNeighborY="929"/>
      <dgm:spPr/>
      <dgm:t>
        <a:bodyPr/>
        <a:lstStyle/>
        <a:p>
          <a:endParaRPr lang="ru-RU"/>
        </a:p>
      </dgm:t>
    </dgm:pt>
    <dgm:pt modelId="{A51C3E3A-1D30-49FA-95E9-B2A3B217E20C}" type="pres">
      <dgm:prSet presAssocID="{3F39A7F5-D4B4-4C6F-9452-785B46FF4547}" presName="dummy2a" presStyleCnt="0"/>
      <dgm:spPr/>
    </dgm:pt>
    <dgm:pt modelId="{4BF34383-1A0A-4C4F-9628-52A970BA4CB1}" type="pres">
      <dgm:prSet presAssocID="{3F39A7F5-D4B4-4C6F-9452-785B46FF4547}" presName="dummy2b" presStyleCnt="0"/>
      <dgm:spPr/>
    </dgm:pt>
    <dgm:pt modelId="{D27E5464-742C-43D1-8E88-64466AB7F46F}" type="pres">
      <dgm:prSet presAssocID="{3F39A7F5-D4B4-4C6F-9452-785B46FF454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134C3-70F5-4C85-9E7F-CB89056495D0}" type="pres">
      <dgm:prSet presAssocID="{3F39A7F5-D4B4-4C6F-9452-785B46FF4547}" presName="wedge3" presStyleLbl="node1" presStyleIdx="2" presStyleCnt="5"/>
      <dgm:spPr/>
      <dgm:t>
        <a:bodyPr/>
        <a:lstStyle/>
        <a:p>
          <a:endParaRPr lang="ru-RU"/>
        </a:p>
      </dgm:t>
    </dgm:pt>
    <dgm:pt modelId="{5A768E16-723E-4CF4-82F4-CF004E114BE4}" type="pres">
      <dgm:prSet presAssocID="{3F39A7F5-D4B4-4C6F-9452-785B46FF4547}" presName="dummy3a" presStyleCnt="0"/>
      <dgm:spPr/>
    </dgm:pt>
    <dgm:pt modelId="{E4ACD84D-30BD-4625-B45E-F1284D93E901}" type="pres">
      <dgm:prSet presAssocID="{3F39A7F5-D4B4-4C6F-9452-785B46FF4547}" presName="dummy3b" presStyleCnt="0"/>
      <dgm:spPr/>
    </dgm:pt>
    <dgm:pt modelId="{93439F3A-47E7-43C0-8820-508486C51B2A}" type="pres">
      <dgm:prSet presAssocID="{3F39A7F5-D4B4-4C6F-9452-785B46FF454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30A4E-2F3D-4C6C-8266-0CA516DDAFD2}" type="pres">
      <dgm:prSet presAssocID="{3F39A7F5-D4B4-4C6F-9452-785B46FF4547}" presName="wedge4" presStyleLbl="node1" presStyleIdx="3" presStyleCnt="5"/>
      <dgm:spPr/>
      <dgm:t>
        <a:bodyPr/>
        <a:lstStyle/>
        <a:p>
          <a:endParaRPr lang="ru-RU"/>
        </a:p>
      </dgm:t>
    </dgm:pt>
    <dgm:pt modelId="{5B79D144-6A3D-46D9-8F57-2B6E10C47AEE}" type="pres">
      <dgm:prSet presAssocID="{3F39A7F5-D4B4-4C6F-9452-785B46FF4547}" presName="dummy4a" presStyleCnt="0"/>
      <dgm:spPr/>
    </dgm:pt>
    <dgm:pt modelId="{EEC9982C-9A62-4603-9F58-7E34185D7AA9}" type="pres">
      <dgm:prSet presAssocID="{3F39A7F5-D4B4-4C6F-9452-785B46FF4547}" presName="dummy4b" presStyleCnt="0"/>
      <dgm:spPr/>
    </dgm:pt>
    <dgm:pt modelId="{F9C1B586-4F9D-42DD-9215-B9042EBF163B}" type="pres">
      <dgm:prSet presAssocID="{3F39A7F5-D4B4-4C6F-9452-785B46FF454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A7A14-DEC9-4764-A88E-9A86ACA1DF26}" type="pres">
      <dgm:prSet presAssocID="{3F39A7F5-D4B4-4C6F-9452-785B46FF4547}" presName="wedge5" presStyleLbl="node1" presStyleIdx="4" presStyleCnt="5"/>
      <dgm:spPr/>
      <dgm:t>
        <a:bodyPr/>
        <a:lstStyle/>
        <a:p>
          <a:endParaRPr lang="ru-RU"/>
        </a:p>
      </dgm:t>
    </dgm:pt>
    <dgm:pt modelId="{011A276A-FAA7-40DA-98D7-28A6C76E7CBF}" type="pres">
      <dgm:prSet presAssocID="{3F39A7F5-D4B4-4C6F-9452-785B46FF4547}" presName="dummy5a" presStyleCnt="0"/>
      <dgm:spPr/>
    </dgm:pt>
    <dgm:pt modelId="{0EFB07CB-F624-4E8A-ADF6-84CC8F932200}" type="pres">
      <dgm:prSet presAssocID="{3F39A7F5-D4B4-4C6F-9452-785B46FF4547}" presName="dummy5b" presStyleCnt="0"/>
      <dgm:spPr/>
    </dgm:pt>
    <dgm:pt modelId="{1570ECEA-9247-4645-B777-7C0496170478}" type="pres">
      <dgm:prSet presAssocID="{3F39A7F5-D4B4-4C6F-9452-785B46FF454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DF302-D6AE-4334-BADB-EF4297BAB8C3}" type="pres">
      <dgm:prSet presAssocID="{64FCA03F-8F2F-4335-8A64-899B32C1430D}" presName="arrowWedge1" presStyleLbl="fgSibTrans2D1" presStyleIdx="0" presStyleCnt="5" custLinFactNeighborX="4151" custLinFactNeighborY="-5230"/>
      <dgm:spPr/>
    </dgm:pt>
    <dgm:pt modelId="{A77DA287-D295-4B5B-8190-57798ECAB6DC}" type="pres">
      <dgm:prSet presAssocID="{B4FC4636-5A61-4790-986C-9EBB5D72F8DD}" presName="arrowWedge2" presStyleLbl="fgSibTrans2D1" presStyleIdx="1" presStyleCnt="5" custLinFactNeighborX="4109" custLinFactNeighborY="5866"/>
      <dgm:spPr/>
    </dgm:pt>
    <dgm:pt modelId="{DCC65400-0E1C-4F31-8675-F808E5DF4A3E}" type="pres">
      <dgm:prSet presAssocID="{70D6D7A9-75DC-4679-8490-E8171BEE2D95}" presName="arrowWedge3" presStyleLbl="fgSibTrans2D1" presStyleIdx="2" presStyleCnt="5" custLinFactNeighborX="2609" custLinFactNeighborY="5226"/>
      <dgm:spPr/>
    </dgm:pt>
    <dgm:pt modelId="{2AC410A4-4E63-46E6-91AA-0CF43B6C22F6}" type="pres">
      <dgm:prSet presAssocID="{DEEE4EB5-F17C-4D25-95A7-DAA79BF025BE}" presName="arrowWedge4" presStyleLbl="fgSibTrans2D1" presStyleIdx="3" presStyleCnt="5" custLinFactNeighborX="-6523" custLinFactNeighborY="761"/>
      <dgm:spPr/>
    </dgm:pt>
    <dgm:pt modelId="{3A348BFB-4892-432A-A2D1-97E421B27B26}" type="pres">
      <dgm:prSet presAssocID="{75AF922D-8399-410F-9B56-2F822E547D2E}" presName="arrowWedge5" presStyleLbl="fgSibTrans2D1" presStyleIdx="4" presStyleCnt="5" custLinFactNeighborX="-3114" custLinFactNeighborY="-6624"/>
      <dgm:spPr/>
    </dgm:pt>
  </dgm:ptLst>
  <dgm:cxnLst>
    <dgm:cxn modelId="{45D29F56-20D9-44A0-8400-37229205664F}" type="presOf" srcId="{1873D8F3-FBE4-43ED-9B54-42DE0E205A09}" destId="{3DF01F7E-F6F4-426E-B2CE-829D136B01F3}" srcOrd="0" destOrd="0" presId="urn:microsoft.com/office/officeart/2005/8/layout/cycle8"/>
    <dgm:cxn modelId="{C354E0B7-071A-49BA-8090-FB308E24C374}" type="presOf" srcId="{3F39A7F5-D4B4-4C6F-9452-785B46FF4547}" destId="{6B14081A-9E3A-4B0A-BAA1-7B4443EACC07}" srcOrd="0" destOrd="0" presId="urn:microsoft.com/office/officeart/2005/8/layout/cycle8"/>
    <dgm:cxn modelId="{0EA51F9C-9231-4F11-930E-B2575B8A76E9}" type="presOf" srcId="{2A4FA0AD-81B7-4224-9855-C6B05AC053EE}" destId="{1570ECEA-9247-4645-B777-7C0496170478}" srcOrd="1" destOrd="0" presId="urn:microsoft.com/office/officeart/2005/8/layout/cycle8"/>
    <dgm:cxn modelId="{44CF6A53-D3D3-46A9-8A90-30EF0309C545}" type="presOf" srcId="{846997AB-A634-4E3C-B9C1-6D1FECDD98FD}" destId="{D27E5464-742C-43D1-8E88-64466AB7F46F}" srcOrd="1" destOrd="0" presId="urn:microsoft.com/office/officeart/2005/8/layout/cycle8"/>
    <dgm:cxn modelId="{AD621F5B-BF65-49D7-9CD1-06EFFC574B6B}" srcId="{3F39A7F5-D4B4-4C6F-9452-785B46FF4547}" destId="{846997AB-A634-4E3C-B9C1-6D1FECDD98FD}" srcOrd="1" destOrd="0" parTransId="{090B65EC-3EB6-4C06-A4A0-100B8D3C203D}" sibTransId="{B4FC4636-5A61-4790-986C-9EBB5D72F8DD}"/>
    <dgm:cxn modelId="{DFA99972-D80B-4848-8F1C-82D6ECF1D470}" srcId="{3F39A7F5-D4B4-4C6F-9452-785B46FF4547}" destId="{ACCE3303-41CA-471D-A4DC-31DC172319C5}" srcOrd="2" destOrd="0" parTransId="{332807C1-54FD-4082-883D-84ED4F29F88C}" sibTransId="{70D6D7A9-75DC-4679-8490-E8171BEE2D95}"/>
    <dgm:cxn modelId="{D280A837-E9CE-4CD9-B2D7-14A14293A95A}" type="presOf" srcId="{ACCE3303-41CA-471D-A4DC-31DC172319C5}" destId="{93439F3A-47E7-43C0-8820-508486C51B2A}" srcOrd="1" destOrd="0" presId="urn:microsoft.com/office/officeart/2005/8/layout/cycle8"/>
    <dgm:cxn modelId="{A026687F-869D-423F-823A-78D77D2170C6}" type="presOf" srcId="{C70743DB-A2E9-41CB-B723-8E64286A9929}" destId="{9BD30A4E-2F3D-4C6C-8266-0CA516DDAFD2}" srcOrd="0" destOrd="0" presId="urn:microsoft.com/office/officeart/2005/8/layout/cycle8"/>
    <dgm:cxn modelId="{0F59A7A4-8E30-4CA1-9336-2F31C4E6C931}" srcId="{3F39A7F5-D4B4-4C6F-9452-785B46FF4547}" destId="{2A4FA0AD-81B7-4224-9855-C6B05AC053EE}" srcOrd="4" destOrd="0" parTransId="{AFE0955B-552D-4DF9-889C-62CFA6027745}" sibTransId="{75AF922D-8399-410F-9B56-2F822E547D2E}"/>
    <dgm:cxn modelId="{C2CDD529-C2F5-4086-A3A1-984E19D8A0F7}" type="presOf" srcId="{C70743DB-A2E9-41CB-B723-8E64286A9929}" destId="{F9C1B586-4F9D-42DD-9215-B9042EBF163B}" srcOrd="1" destOrd="0" presId="urn:microsoft.com/office/officeart/2005/8/layout/cycle8"/>
    <dgm:cxn modelId="{A9A38360-6BFF-429A-AB39-A7CAD3760768}" srcId="{3F39A7F5-D4B4-4C6F-9452-785B46FF4547}" destId="{1873D8F3-FBE4-43ED-9B54-42DE0E205A09}" srcOrd="0" destOrd="0" parTransId="{D43945EB-3F35-431B-A61F-FFB1464E9EEB}" sibTransId="{64FCA03F-8F2F-4335-8A64-899B32C1430D}"/>
    <dgm:cxn modelId="{33EF7350-E659-4662-B59A-F06377EE4EC8}" type="presOf" srcId="{846997AB-A634-4E3C-B9C1-6D1FECDD98FD}" destId="{10774A8C-464F-46C6-B256-061EB19F6C9F}" srcOrd="0" destOrd="0" presId="urn:microsoft.com/office/officeart/2005/8/layout/cycle8"/>
    <dgm:cxn modelId="{BF80E934-EDAB-4FCD-8217-78537596B0B9}" type="presOf" srcId="{2A4FA0AD-81B7-4224-9855-C6B05AC053EE}" destId="{FB4A7A14-DEC9-4764-A88E-9A86ACA1DF26}" srcOrd="0" destOrd="0" presId="urn:microsoft.com/office/officeart/2005/8/layout/cycle8"/>
    <dgm:cxn modelId="{015655F8-B8B8-4D79-9EDC-A2D1F25E7A43}" type="presOf" srcId="{ACCE3303-41CA-471D-A4DC-31DC172319C5}" destId="{713134C3-70F5-4C85-9E7F-CB89056495D0}" srcOrd="0" destOrd="0" presId="urn:microsoft.com/office/officeart/2005/8/layout/cycle8"/>
    <dgm:cxn modelId="{DC577BC9-C5DC-4FF0-ADAB-CC0A07F5FB8E}" srcId="{3F39A7F5-D4B4-4C6F-9452-785B46FF4547}" destId="{C70743DB-A2E9-41CB-B723-8E64286A9929}" srcOrd="3" destOrd="0" parTransId="{34640065-4744-4DBE-8814-72F729A8C403}" sibTransId="{DEEE4EB5-F17C-4D25-95A7-DAA79BF025BE}"/>
    <dgm:cxn modelId="{4987FA32-890D-44D3-898D-CE7277EE958B}" type="presOf" srcId="{1873D8F3-FBE4-43ED-9B54-42DE0E205A09}" destId="{A64F0E97-55E9-47BE-894D-2AF4439EF9B4}" srcOrd="1" destOrd="0" presId="urn:microsoft.com/office/officeart/2005/8/layout/cycle8"/>
    <dgm:cxn modelId="{BD4E379D-9682-4055-A0F5-1A1956EE3697}" type="presParOf" srcId="{6B14081A-9E3A-4B0A-BAA1-7B4443EACC07}" destId="{3DF01F7E-F6F4-426E-B2CE-829D136B01F3}" srcOrd="0" destOrd="0" presId="urn:microsoft.com/office/officeart/2005/8/layout/cycle8"/>
    <dgm:cxn modelId="{7255B3E5-4503-4543-812A-7C94D8C7E88C}" type="presParOf" srcId="{6B14081A-9E3A-4B0A-BAA1-7B4443EACC07}" destId="{FCDC21E6-4A50-4955-B331-60CF5610AE45}" srcOrd="1" destOrd="0" presId="urn:microsoft.com/office/officeart/2005/8/layout/cycle8"/>
    <dgm:cxn modelId="{A9563E29-8A90-4DC1-BC03-9F0CA9E2B0D9}" type="presParOf" srcId="{6B14081A-9E3A-4B0A-BAA1-7B4443EACC07}" destId="{20129AE5-9994-4C4E-A1F9-A6F183D3FD96}" srcOrd="2" destOrd="0" presId="urn:microsoft.com/office/officeart/2005/8/layout/cycle8"/>
    <dgm:cxn modelId="{F8946056-7FA1-41C8-870F-EFEAC888C7E1}" type="presParOf" srcId="{6B14081A-9E3A-4B0A-BAA1-7B4443EACC07}" destId="{A64F0E97-55E9-47BE-894D-2AF4439EF9B4}" srcOrd="3" destOrd="0" presId="urn:microsoft.com/office/officeart/2005/8/layout/cycle8"/>
    <dgm:cxn modelId="{6BF13CBC-8173-4FD8-828E-F5652FB591C8}" type="presParOf" srcId="{6B14081A-9E3A-4B0A-BAA1-7B4443EACC07}" destId="{10774A8C-464F-46C6-B256-061EB19F6C9F}" srcOrd="4" destOrd="0" presId="urn:microsoft.com/office/officeart/2005/8/layout/cycle8"/>
    <dgm:cxn modelId="{E7181429-3131-4D81-8E06-19375758E6C6}" type="presParOf" srcId="{6B14081A-9E3A-4B0A-BAA1-7B4443EACC07}" destId="{A51C3E3A-1D30-49FA-95E9-B2A3B217E20C}" srcOrd="5" destOrd="0" presId="urn:microsoft.com/office/officeart/2005/8/layout/cycle8"/>
    <dgm:cxn modelId="{0C2E3AD4-069E-46C0-AFC3-A573D1288FD9}" type="presParOf" srcId="{6B14081A-9E3A-4B0A-BAA1-7B4443EACC07}" destId="{4BF34383-1A0A-4C4F-9628-52A970BA4CB1}" srcOrd="6" destOrd="0" presId="urn:microsoft.com/office/officeart/2005/8/layout/cycle8"/>
    <dgm:cxn modelId="{7C6C38C1-A532-471B-9DCA-DE7B2001CB61}" type="presParOf" srcId="{6B14081A-9E3A-4B0A-BAA1-7B4443EACC07}" destId="{D27E5464-742C-43D1-8E88-64466AB7F46F}" srcOrd="7" destOrd="0" presId="urn:microsoft.com/office/officeart/2005/8/layout/cycle8"/>
    <dgm:cxn modelId="{4935D71E-5111-4EC2-B771-3752D4024F41}" type="presParOf" srcId="{6B14081A-9E3A-4B0A-BAA1-7B4443EACC07}" destId="{713134C3-70F5-4C85-9E7F-CB89056495D0}" srcOrd="8" destOrd="0" presId="urn:microsoft.com/office/officeart/2005/8/layout/cycle8"/>
    <dgm:cxn modelId="{1450BD2D-3E45-479C-8985-F8EFF885F865}" type="presParOf" srcId="{6B14081A-9E3A-4B0A-BAA1-7B4443EACC07}" destId="{5A768E16-723E-4CF4-82F4-CF004E114BE4}" srcOrd="9" destOrd="0" presId="urn:microsoft.com/office/officeart/2005/8/layout/cycle8"/>
    <dgm:cxn modelId="{ED56BCE7-AC79-4615-A1F1-BAF0C6195218}" type="presParOf" srcId="{6B14081A-9E3A-4B0A-BAA1-7B4443EACC07}" destId="{E4ACD84D-30BD-4625-B45E-F1284D93E901}" srcOrd="10" destOrd="0" presId="urn:microsoft.com/office/officeart/2005/8/layout/cycle8"/>
    <dgm:cxn modelId="{DFD9900C-CD17-487F-AD9A-3C31FEF83122}" type="presParOf" srcId="{6B14081A-9E3A-4B0A-BAA1-7B4443EACC07}" destId="{93439F3A-47E7-43C0-8820-508486C51B2A}" srcOrd="11" destOrd="0" presId="urn:microsoft.com/office/officeart/2005/8/layout/cycle8"/>
    <dgm:cxn modelId="{3814083C-1ACC-470E-962E-148C1560BFD7}" type="presParOf" srcId="{6B14081A-9E3A-4B0A-BAA1-7B4443EACC07}" destId="{9BD30A4E-2F3D-4C6C-8266-0CA516DDAFD2}" srcOrd="12" destOrd="0" presId="urn:microsoft.com/office/officeart/2005/8/layout/cycle8"/>
    <dgm:cxn modelId="{FC385B0C-3BD0-43FC-866B-649DAC81F5FD}" type="presParOf" srcId="{6B14081A-9E3A-4B0A-BAA1-7B4443EACC07}" destId="{5B79D144-6A3D-46D9-8F57-2B6E10C47AEE}" srcOrd="13" destOrd="0" presId="urn:microsoft.com/office/officeart/2005/8/layout/cycle8"/>
    <dgm:cxn modelId="{2C95E9FA-BDC8-49EB-B902-FA371A1A6BCF}" type="presParOf" srcId="{6B14081A-9E3A-4B0A-BAA1-7B4443EACC07}" destId="{EEC9982C-9A62-4603-9F58-7E34185D7AA9}" srcOrd="14" destOrd="0" presId="urn:microsoft.com/office/officeart/2005/8/layout/cycle8"/>
    <dgm:cxn modelId="{19E22A33-4D18-423D-85C5-AC8523EB698D}" type="presParOf" srcId="{6B14081A-9E3A-4B0A-BAA1-7B4443EACC07}" destId="{F9C1B586-4F9D-42DD-9215-B9042EBF163B}" srcOrd="15" destOrd="0" presId="urn:microsoft.com/office/officeart/2005/8/layout/cycle8"/>
    <dgm:cxn modelId="{97153382-9007-4854-9BD6-08AEE5837A48}" type="presParOf" srcId="{6B14081A-9E3A-4B0A-BAA1-7B4443EACC07}" destId="{FB4A7A14-DEC9-4764-A88E-9A86ACA1DF26}" srcOrd="16" destOrd="0" presId="urn:microsoft.com/office/officeart/2005/8/layout/cycle8"/>
    <dgm:cxn modelId="{6E41B158-1488-446C-A4FA-1EF5C3F25C53}" type="presParOf" srcId="{6B14081A-9E3A-4B0A-BAA1-7B4443EACC07}" destId="{011A276A-FAA7-40DA-98D7-28A6C76E7CBF}" srcOrd="17" destOrd="0" presId="urn:microsoft.com/office/officeart/2005/8/layout/cycle8"/>
    <dgm:cxn modelId="{9D945515-9621-421C-B06A-C6DFA0B6618A}" type="presParOf" srcId="{6B14081A-9E3A-4B0A-BAA1-7B4443EACC07}" destId="{0EFB07CB-F624-4E8A-ADF6-84CC8F932200}" srcOrd="18" destOrd="0" presId="urn:microsoft.com/office/officeart/2005/8/layout/cycle8"/>
    <dgm:cxn modelId="{7D215167-67D3-436F-879D-998D4B82E856}" type="presParOf" srcId="{6B14081A-9E3A-4B0A-BAA1-7B4443EACC07}" destId="{1570ECEA-9247-4645-B777-7C0496170478}" srcOrd="19" destOrd="0" presId="urn:microsoft.com/office/officeart/2005/8/layout/cycle8"/>
    <dgm:cxn modelId="{9DE7316C-3B4D-4263-88AE-FE9CCC622249}" type="presParOf" srcId="{6B14081A-9E3A-4B0A-BAA1-7B4443EACC07}" destId="{F29DF302-D6AE-4334-BADB-EF4297BAB8C3}" srcOrd="20" destOrd="0" presId="urn:microsoft.com/office/officeart/2005/8/layout/cycle8"/>
    <dgm:cxn modelId="{4EF5B6D0-9921-41BA-9135-26C943660CD2}" type="presParOf" srcId="{6B14081A-9E3A-4B0A-BAA1-7B4443EACC07}" destId="{A77DA287-D295-4B5B-8190-57798ECAB6DC}" srcOrd="21" destOrd="0" presId="urn:microsoft.com/office/officeart/2005/8/layout/cycle8"/>
    <dgm:cxn modelId="{7A9B0787-1A1C-47C7-B09F-D4D482F84278}" type="presParOf" srcId="{6B14081A-9E3A-4B0A-BAA1-7B4443EACC07}" destId="{DCC65400-0E1C-4F31-8675-F808E5DF4A3E}" srcOrd="22" destOrd="0" presId="urn:microsoft.com/office/officeart/2005/8/layout/cycle8"/>
    <dgm:cxn modelId="{7BFECDD3-1BC0-42D4-9E6E-513CFA651408}" type="presParOf" srcId="{6B14081A-9E3A-4B0A-BAA1-7B4443EACC07}" destId="{2AC410A4-4E63-46E6-91AA-0CF43B6C22F6}" srcOrd="23" destOrd="0" presId="urn:microsoft.com/office/officeart/2005/8/layout/cycle8"/>
    <dgm:cxn modelId="{C509E004-84D3-46B4-94D1-80CC691DAD2B}" type="presParOf" srcId="{6B14081A-9E3A-4B0A-BAA1-7B4443EACC07}" destId="{3A348BFB-4892-432A-A2D1-97E421B27B26}" srcOrd="24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1E3-7B51-4208-A43D-A57F32C4FB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BCD-E634-488D-9B9B-3889D78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1E3-7B51-4208-A43D-A57F32C4FB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BCD-E634-488D-9B9B-3889D78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1E3-7B51-4208-A43D-A57F32C4FB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BCD-E634-488D-9B9B-3889D78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1E3-7B51-4208-A43D-A57F32C4FB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BCD-E634-488D-9B9B-3889D78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1E3-7B51-4208-A43D-A57F32C4FB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BCD-E634-488D-9B9B-3889D78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1E3-7B51-4208-A43D-A57F32C4FB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BCD-E634-488D-9B9B-3889D78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1E3-7B51-4208-A43D-A57F32C4FB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BCD-E634-488D-9B9B-3889D78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1E3-7B51-4208-A43D-A57F32C4FB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BCD-E634-488D-9B9B-3889D78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1E3-7B51-4208-A43D-A57F32C4FB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BCD-E634-488D-9B9B-3889D78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1E3-7B51-4208-A43D-A57F32C4FB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BCD-E634-488D-9B9B-3889D78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1E3-7B51-4208-A43D-A57F32C4FB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EBCD-E634-488D-9B9B-3889D78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D1E3-7B51-4208-A43D-A57F32C4FB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BEBCD-E634-488D-9B9B-3889D7881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alnikow.wordpress.com/" TargetMode="External"/><Relationship Id="rId2" Type="http://schemas.openxmlformats.org/officeDocument/2006/relationships/hyperlink" Target="https://chibisov1986.jimdofre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luhih.sit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ozdadim-site.in.ua/img/slid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BEAEF"/>
              </a:clrFrom>
              <a:clrTo>
                <a:srgbClr val="EBEAEF">
                  <a:alpha val="0"/>
                </a:srgbClr>
              </a:clrTo>
            </a:clrChange>
          </a:blip>
          <a:srcRect t="12017" b="6647"/>
          <a:stretch>
            <a:fillRect/>
          </a:stretch>
        </p:blipFill>
        <p:spPr bwMode="auto">
          <a:xfrm>
            <a:off x="0" y="4071942"/>
            <a:ext cx="9144000" cy="2928958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Конкурсное</a:t>
            </a:r>
          </a:p>
          <a:p>
            <a:pPr>
              <a:buNone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мероприятие </a:t>
            </a:r>
          </a:p>
          <a:p>
            <a:pPr>
              <a:buNone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«Интернет-ресурс»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cap="sm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Демонстрация наиболее значимых результатов педагога для оценки его профессиональной компетенции</a:t>
            </a:r>
            <a:endParaRPr lang="ru-RU" sz="2800" cap="sm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Безопасность и комфортность виртуальной образовательной среды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500594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понятное меню (рубрикация);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удобство навигации;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языковая культура;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наличие инструкций и пояснений для пользователей (карты сайта, навигатор, подсказки, помощь);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адекватность образовательным целям.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Эффективность обратной связи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разнообразие форм для обратной связи;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доступность обратной связи;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наличие контактных данных;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пространство для форумов и обсуждений;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удобство использования механизмов обратной связи;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систематичность и адресная помощь (ответы на вопросы, комментарии);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регулярность обратной связи и количество </a:t>
            </a:r>
            <a:r>
              <a:rPr lang="ru-RU" dirty="0" err="1" smtClean="0"/>
              <a:t>вовлечѐнных </a:t>
            </a:r>
            <a:r>
              <a:rPr lang="ru-RU" dirty="0" smtClean="0"/>
              <a:t>пользователей (наличие информации о посещении сайта).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 информации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регулярность обновления информации;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связь информации с текущими событиями;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наличие информации о нормативно-правовой базе образования;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нестандартность информации;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возможности создания детско-взрослых виртуальных сообществ;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наличие возможностей использования информации для лиц с ограниченными возможностями здоровья и особыми потребностями.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Оригинальность и адекватность дизайна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четкая информационная архитектура (логика расположения материалов);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грамотные цветовые решения (привлечение внимания, фон и анимация не мешают восприятию текстовых материалов);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оригинальность стиля (индивидуальность);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корректность обработки графики;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сбалансированность разных способов структурирования информации; </a:t>
            </a:r>
          </a:p>
          <a:p>
            <a:pPr>
              <a:buBlip>
                <a:blip r:embed="rId2"/>
              </a:buBlip>
            </a:pPr>
            <a:r>
              <a:rPr lang="ru-RU" dirty="0" err="1" smtClean="0"/>
              <a:t>учѐт </a:t>
            </a:r>
            <a:r>
              <a:rPr lang="ru-RU" dirty="0" smtClean="0"/>
              <a:t>требований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 в дизайне.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Сайт Чибисова А. А., учителя биологии, экологии и информатики </a:t>
            </a:r>
            <a:r>
              <a:rPr lang="ru-RU" sz="3000" dirty="0" err="1" smtClean="0"/>
              <a:t>Большесосновского</a:t>
            </a:r>
            <a:r>
              <a:rPr lang="ru-RU" sz="3000" dirty="0" smtClean="0"/>
              <a:t> филиала МБОУ Заворонежской СОШ: </a:t>
            </a:r>
            <a:r>
              <a:rPr lang="en-US" sz="3000" dirty="0" smtClean="0">
                <a:hlinkClick r:id="rId2"/>
              </a:rPr>
              <a:t>https://chibisov1986.jimdofree.com</a:t>
            </a:r>
            <a:r>
              <a:rPr lang="en-US" sz="3000" dirty="0" smtClean="0">
                <a:hlinkClick r:id="rId2"/>
              </a:rPr>
              <a:t>/</a:t>
            </a:r>
            <a:endParaRPr lang="ru-RU" sz="3000" dirty="0" smtClean="0"/>
          </a:p>
          <a:p>
            <a:r>
              <a:rPr lang="ru-RU" sz="3000" dirty="0" smtClean="0"/>
              <a:t>Сайт Сальникова Е.А., учителя биологии </a:t>
            </a:r>
            <a:r>
              <a:rPr lang="ru-RU" sz="3000" dirty="0" err="1" smtClean="0"/>
              <a:t>Ранинского</a:t>
            </a:r>
            <a:r>
              <a:rPr lang="ru-RU" sz="3000" dirty="0" smtClean="0"/>
              <a:t> филиала МБОУ Заворонежской СОШ: </a:t>
            </a:r>
            <a:r>
              <a:rPr lang="en-US" sz="3000" dirty="0" smtClean="0">
                <a:hlinkClick r:id="rId3"/>
              </a:rPr>
              <a:t>https://salnikow.wordpress.com</a:t>
            </a:r>
            <a:r>
              <a:rPr lang="en-US" sz="3000" dirty="0" smtClean="0">
                <a:hlinkClick r:id="rId3"/>
              </a:rPr>
              <a:t>/</a:t>
            </a:r>
            <a:endParaRPr lang="ru-RU" sz="3000" dirty="0" smtClean="0"/>
          </a:p>
          <a:p>
            <a:r>
              <a:rPr lang="ru-RU" sz="3000" dirty="0" smtClean="0"/>
              <a:t>Сайт Глухих Н.А., учителя математики </a:t>
            </a:r>
            <a:r>
              <a:rPr lang="ru-RU" sz="3000" dirty="0" err="1" smtClean="0"/>
              <a:t>Гололобовского</a:t>
            </a:r>
            <a:r>
              <a:rPr lang="ru-RU" sz="3000" dirty="0" smtClean="0"/>
              <a:t> филиала МБОУ </a:t>
            </a:r>
            <a:r>
              <a:rPr lang="ru-RU" sz="3000" dirty="0" err="1" smtClean="0"/>
              <a:t>Кочетовской</a:t>
            </a:r>
            <a:r>
              <a:rPr lang="ru-RU" sz="3000" dirty="0" smtClean="0"/>
              <a:t> СОШ : </a:t>
            </a:r>
            <a:r>
              <a:rPr lang="en-US" sz="3000" dirty="0" smtClean="0">
                <a:hlinkClick r:id="rId4"/>
              </a:rPr>
              <a:t>http://gluhih.site</a:t>
            </a:r>
            <a:r>
              <a:rPr lang="en-US" sz="3000" dirty="0" smtClean="0">
                <a:hlinkClick r:id="rId4"/>
              </a:rPr>
              <a:t>/</a:t>
            </a:r>
            <a:endParaRPr lang="ru-RU" sz="3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rcRect l="12507" t="12422" r="15339" b="21118"/>
          <a:stretch>
            <a:fillRect/>
          </a:stretch>
        </p:blipFill>
        <p:spPr bwMode="auto">
          <a:xfrm>
            <a:off x="214282" y="214290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Проследить эволюцию профессиональной деятельности педагога;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Систематизировать учебные материалы;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Продемонстрировать достижения менее опытным коллегам;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Послужить основой для участия в конкурсах и грантах;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Способствовать расширению методического диапазона образовательной организации.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11705" t="10559" r="13095" b="21325"/>
          <a:stretch>
            <a:fillRect/>
          </a:stretch>
        </p:blipFill>
        <p:spPr bwMode="auto">
          <a:xfrm>
            <a:off x="142844" y="214290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3471858" cy="236854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Основные принципы составления ресурса</a:t>
            </a:r>
            <a:endParaRPr lang="ru-RU" b="1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3571868" y="285728"/>
            <a:ext cx="5357850" cy="128588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Объём не более 10 страниц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571868" y="1785926"/>
            <a:ext cx="5357850" cy="128588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Отражает все стороны работы педагога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571868" y="3357562"/>
            <a:ext cx="5429288" cy="128588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Последовательность и ясность изложения информации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571868" y="4929198"/>
            <a:ext cx="5072098" cy="128588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Все заявленные умения подтверждаются мероприятиями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b="1" dirty="0" smtClean="0"/>
              <a:t>Примерная структура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1214422"/>
          <a:ext cx="742955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12186" t="10352" r="13095" b="20704"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Критерии оценивания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285860"/>
          <a:ext cx="8501122" cy="6039993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643470"/>
                <a:gridCol w="3857652"/>
              </a:tblGrid>
              <a:tr h="13765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Содержательная составляющая</a:t>
                      </a:r>
                      <a:endParaRPr lang="ru-RU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Техническая составляющая</a:t>
                      </a:r>
                      <a:endParaRPr lang="ru-RU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66983">
                <a:tc>
                  <a:txBody>
                    <a:bodyPr/>
                    <a:lstStyle/>
                    <a:p>
                      <a:pPr indent="0" fontAlgn="base">
                        <a:buNone/>
                      </a:pPr>
                      <a:r>
                        <a:rPr lang="ru-RU" sz="2000" dirty="0" smtClean="0"/>
                        <a:t>информационная насыщенность и содержательность; </a:t>
                      </a:r>
                    </a:p>
                    <a:p>
                      <a:pPr indent="0" fontAlgn="base">
                        <a:buNone/>
                      </a:pPr>
                      <a:r>
                        <a:rPr lang="ru-RU" sz="2000" dirty="0" smtClean="0"/>
                        <a:t>методическая целостность и структурированность; </a:t>
                      </a:r>
                    </a:p>
                    <a:p>
                      <a:pPr indent="0" fontAlgn="base">
                        <a:buNone/>
                      </a:pPr>
                      <a:r>
                        <a:rPr lang="ru-RU" sz="2000" dirty="0" smtClean="0"/>
                        <a:t>актуальность и периодичность обновления; </a:t>
                      </a:r>
                    </a:p>
                    <a:p>
                      <a:pPr indent="0" fontAlgn="base">
                        <a:buNone/>
                      </a:pPr>
                      <a:r>
                        <a:rPr lang="ru-RU" sz="2000" dirty="0" smtClean="0"/>
                        <a:t>безопасность и комфортность виртуальной образовательной среды; </a:t>
                      </a:r>
                    </a:p>
                    <a:p>
                      <a:pPr indent="0" fontAlgn="base">
                        <a:buNone/>
                      </a:pPr>
                      <a:r>
                        <a:rPr lang="ru-RU" sz="2000" dirty="0" smtClean="0"/>
                        <a:t>интерактивность;</a:t>
                      </a:r>
                    </a:p>
                    <a:p>
                      <a:pPr indent="0" fontAlgn="base">
                        <a:buNone/>
                      </a:pPr>
                      <a:r>
                        <a:rPr lang="ru-RU" sz="2000" dirty="0" smtClean="0"/>
                        <a:t>уровень вовлеченности аудитории пользователей и использование инструментария сети Интернет для коммуникации с разными целевыми аудиториями.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Целесообразность и достаточность визуального представления</a:t>
                      </a:r>
                      <a:r>
                        <a:rPr lang="ru-RU" baseline="0" dirty="0" smtClean="0"/>
                        <a:t> опыта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Подчиненность методический теме</a:t>
                      </a:r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Новости  педагога, новости школы, новости образования</a:t>
                      </a:r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Целесообразность </a:t>
                      </a:r>
                      <a:r>
                        <a:rPr lang="ru-RU" baseline="0" dirty="0" smtClean="0"/>
                        <a:t>и достаточность выбранных </a:t>
                      </a:r>
                      <a:r>
                        <a:rPr lang="ru-RU" baseline="0" dirty="0" err="1" smtClean="0"/>
                        <a:t>ИКТ-инструментов</a:t>
                      </a:r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Эффективность </a:t>
                      </a:r>
                      <a:r>
                        <a:rPr lang="ru-RU" baseline="0" dirty="0" smtClean="0"/>
                        <a:t>обратной связи</a:t>
                      </a:r>
                    </a:p>
                    <a:p>
                      <a:r>
                        <a:rPr lang="ru-RU" baseline="0" dirty="0" smtClean="0"/>
                        <a:t>Инструменты коммуникации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Информационная насыщенность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972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/>
              <a:t> полнота информации;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методическая ценность материалов;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разнообразие форматов структурирования (текстовый, графический, звуковой и др.);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комплексность (для разных участников образовательного процесса);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тематическая организованность информации;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научная корректность;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методическая грамотность.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428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Задачи:</vt:lpstr>
      <vt:lpstr>Слайд 4</vt:lpstr>
      <vt:lpstr>Основные принципы составления ресурса</vt:lpstr>
      <vt:lpstr>Примерная структура</vt:lpstr>
      <vt:lpstr>Слайд 7</vt:lpstr>
      <vt:lpstr>Критерии оценивания</vt:lpstr>
      <vt:lpstr>Информационная насыщенность</vt:lpstr>
      <vt:lpstr>Безопасность и комфортность виртуальной образовательной среды </vt:lpstr>
      <vt:lpstr>Эффективность обратной связи</vt:lpstr>
      <vt:lpstr>Актуальность информации </vt:lpstr>
      <vt:lpstr>Оригинальность и адекватность дизайна 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User</cp:lastModifiedBy>
  <cp:revision>54</cp:revision>
  <dcterms:created xsi:type="dcterms:W3CDTF">2018-11-20T07:38:32Z</dcterms:created>
  <dcterms:modified xsi:type="dcterms:W3CDTF">2020-11-30T13:32:39Z</dcterms:modified>
</cp:coreProperties>
</file>