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7E1C-6A71-404D-9CF6-60FC720F6D8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8AFA-F051-43E7-A928-90442FFDE3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varovatatiana.wixsite.com/mirslov" TargetMode="External"/><Relationship Id="rId7" Type="http://schemas.openxmlformats.org/officeDocument/2006/relationships/hyperlink" Target="http://kazakova.m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kapalkina.ru/" TargetMode="External"/><Relationship Id="rId5" Type="http://schemas.openxmlformats.org/officeDocument/2006/relationships/hyperlink" Target="http://wp1.grigonazarov.1wd26.spectrum.myjino.ru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a-muzychenko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dventure" pitchFamily="2" charset="0"/>
              </a:rPr>
              <a:t>АЛГОРИТМ </a:t>
            </a:r>
            <a:endParaRPr lang="ru-RU" dirty="0"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00240"/>
            <a:ext cx="6400800" cy="1752600"/>
          </a:xfrm>
        </p:spPr>
        <p:txBody>
          <a:bodyPr/>
          <a:lstStyle/>
          <a:p>
            <a:r>
              <a:rPr lang="ru-RU" dirty="0" smtClean="0"/>
              <a:t>ЭТАПЫ СОЗДАНИЯ ВЕБ-РЕСУРСА</a:t>
            </a:r>
            <a:endParaRPr lang="ru-RU" dirty="0"/>
          </a:p>
        </p:txBody>
      </p:sp>
      <p:pic>
        <p:nvPicPr>
          <p:cNvPr id="12290" name="Picture 2" descr="https://cdn-test.kwork.ru/pics/t3/25/3594302-15758931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EBEF"/>
              </a:clrFrom>
              <a:clrTo>
                <a:srgbClr val="E0EBEF">
                  <a:alpha val="0"/>
                </a:srgbClr>
              </a:clrTo>
            </a:clrChange>
          </a:blip>
          <a:srcRect l="5682" t="13636" r="1136" b="4545"/>
          <a:stretch>
            <a:fillRect/>
          </a:stretch>
        </p:blipFill>
        <p:spPr bwMode="auto">
          <a:xfrm>
            <a:off x="2285984" y="2786058"/>
            <a:ext cx="5262599" cy="3080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1. Идея и структура сайта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64347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Подумайте:</a:t>
            </a:r>
          </a:p>
          <a:p>
            <a:r>
              <a:rPr lang="ru-RU" dirty="0" smtClean="0"/>
              <a:t> Из</a:t>
            </a:r>
            <a:r>
              <a:rPr lang="ru-RU" dirty="0"/>
              <a:t> каких разделов будет состоять ваш сайт, в чём основная идея и </a:t>
            </a:r>
            <a:r>
              <a:rPr lang="ru-RU" dirty="0" smtClean="0"/>
              <a:t>задача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Чем ваш сайт будет отличаться от других;</a:t>
            </a:r>
          </a:p>
          <a:p>
            <a:r>
              <a:rPr lang="ru-RU" dirty="0" smtClean="0"/>
              <a:t>Сконцентрируйтесь на главной и самой ценной информации;</a:t>
            </a:r>
          </a:p>
          <a:p>
            <a:r>
              <a:rPr lang="ru-RU" dirty="0"/>
              <a:t>О</a:t>
            </a:r>
            <a:r>
              <a:rPr lang="ru-RU" dirty="0" smtClean="0"/>
              <a:t>пределите </a:t>
            </a:r>
            <a:r>
              <a:rPr lang="ru-RU" dirty="0"/>
              <a:t>сверх идею, суть — что затронет посетителя эмоционально, что его впечатлит и </a:t>
            </a:r>
            <a:r>
              <a:rPr lang="ru-RU" dirty="0" smtClean="0"/>
              <a:t>вдохновит;</a:t>
            </a:r>
          </a:p>
          <a:p>
            <a:r>
              <a:rPr lang="ru-RU" dirty="0" smtClean="0"/>
              <a:t>Запишите </a:t>
            </a:r>
            <a:r>
              <a:rPr lang="ru-RU" dirty="0"/>
              <a:t>структуру </a:t>
            </a:r>
            <a:r>
              <a:rPr lang="ru-RU" dirty="0" smtClean="0"/>
              <a:t>сайта в</a:t>
            </a:r>
            <a:r>
              <a:rPr lang="ru-RU" dirty="0"/>
              <a:t> виде списка. Оцените объем и </a:t>
            </a:r>
            <a:r>
              <a:rPr lang="ru-RU" dirty="0" smtClean="0"/>
              <a:t>подумайте,  </a:t>
            </a:r>
            <a:r>
              <a:rPr lang="ru-RU" dirty="0"/>
              <a:t>какие разделы вынести в меню.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94344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Исследование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85860"/>
            <a:ext cx="4471990" cy="53578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Определившись со структурой, просмотрите сайты коллег, которые вас вдохновят: как они выглядят, из чего состоит меню, что вынесено на главную страницу, какие разделы на сайте, как оформлены разделы и страницы;</a:t>
            </a:r>
          </a:p>
          <a:p>
            <a:r>
              <a:rPr lang="ru-RU" dirty="0" smtClean="0"/>
              <a:t>Прислушивайтесь к себе и разбирайтесь, что именно вам нравится: фотографии, хорошая </a:t>
            </a:r>
            <a:r>
              <a:rPr lang="ru-RU" dirty="0" err="1" smtClean="0"/>
              <a:t>типографика</a:t>
            </a:r>
            <a:r>
              <a:rPr lang="ru-RU" dirty="0" smtClean="0"/>
              <a:t> или сочетание цветов. Ищите выразительные приемы, которые можно использовать в своей работе. </a:t>
            </a:r>
          </a:p>
          <a:p>
            <a:r>
              <a:rPr lang="ru-RU" dirty="0" smtClean="0"/>
              <a:t>Не нужно копировать, </a:t>
            </a:r>
            <a:r>
              <a:rPr lang="ru-RU" dirty="0"/>
              <a:t>нужно </a:t>
            </a:r>
            <a:r>
              <a:rPr lang="ru-RU" dirty="0" smtClean="0"/>
              <a:t>понять </a:t>
            </a:r>
            <a:r>
              <a:rPr lang="ru-RU" dirty="0"/>
              <a:t>как выглядит современный </a:t>
            </a:r>
            <a:r>
              <a:rPr lang="ru-RU" dirty="0" smtClean="0"/>
              <a:t>интернет, </a:t>
            </a:r>
            <a:r>
              <a:rPr lang="ru-RU" dirty="0"/>
              <a:t>вообще, что сейчас модно и </a:t>
            </a:r>
            <a:r>
              <a:rPr lang="ru-RU" dirty="0" smtClean="0"/>
              <a:t>классно в </a:t>
            </a:r>
            <a:r>
              <a:rPr lang="ru-RU" dirty="0" err="1" smtClean="0"/>
              <a:t>веб-дизайне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031262" cy="148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50030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https://uvarovatatiana.wixsite.com/mirslov</a:t>
            </a:r>
            <a:endParaRPr lang="ru-RU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1"/>
            <a:ext cx="2000264" cy="14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4429132"/>
            <a:ext cx="20002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5"/>
              </a:rPr>
              <a:t>http://wp1.grigonazarov.1wd26.spectrum.myjino.ru</a:t>
            </a:r>
            <a:r>
              <a:rPr lang="en-US" dirty="0" smtClean="0">
                <a:hlinkClick r:id="rId5"/>
              </a:rPr>
              <a:t>/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20120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6355699"/>
            <a:ext cx="1369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7"/>
              </a:rPr>
              <a:t>http://kazakova.me/</a:t>
            </a:r>
            <a:endParaRPr lang="ru-RU" sz="1100" dirty="0" smtClean="0"/>
          </a:p>
          <a:p>
            <a:endParaRPr lang="ru-RU" sz="11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571612"/>
            <a:ext cx="1785950" cy="130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00299" y="292893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9"/>
              </a:rPr>
              <a:t>https://www.a-muzychenko.com</a:t>
            </a:r>
            <a:endParaRPr lang="ru-RU" sz="1100" dirty="0"/>
          </a:p>
          <a:p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3571876"/>
            <a:ext cx="1981225" cy="14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571736" y="5072074"/>
            <a:ext cx="1366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11"/>
              </a:rPr>
              <a:t>http://kapalkina.ru</a:t>
            </a:r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3. Эскиз сайта или прототип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400552" cy="54292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i="1" dirty="0"/>
              <a:t>Эскиз или прототип — это схематичное изображение блоков,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из</a:t>
            </a:r>
            <a:r>
              <a:rPr lang="ru-RU" i="1" dirty="0"/>
              <a:t> которых состоит сайт.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Ваш </a:t>
            </a:r>
            <a:r>
              <a:rPr lang="ru-RU" i="1" dirty="0"/>
              <a:t>визуальный сценарий</a:t>
            </a:r>
            <a:r>
              <a:rPr lang="ru-RU" i="1" dirty="0" smtClean="0"/>
              <a:t>.</a:t>
            </a:r>
          </a:p>
          <a:p>
            <a:r>
              <a:rPr lang="ru-RU" dirty="0"/>
              <a:t>В</a:t>
            </a:r>
            <a:r>
              <a:rPr lang="ru-RU" dirty="0" smtClean="0"/>
              <a:t>озьмите </a:t>
            </a:r>
            <a:r>
              <a:rPr lang="ru-RU" dirty="0"/>
              <a:t>лист </a:t>
            </a:r>
            <a:r>
              <a:rPr lang="ru-RU" dirty="0" smtClean="0"/>
              <a:t>бумаги и </a:t>
            </a:r>
            <a:r>
              <a:rPr lang="ru-RU" dirty="0"/>
              <a:t>фломастера:  нарисуйте </a:t>
            </a:r>
            <a:r>
              <a:rPr lang="ru-RU" dirty="0" smtClean="0"/>
              <a:t>схему -  </a:t>
            </a:r>
            <a:r>
              <a:rPr lang="ru-RU" dirty="0"/>
              <a:t>что за чем будет идти. </a:t>
            </a:r>
            <a:r>
              <a:rPr lang="ru-RU" dirty="0" smtClean="0"/>
              <a:t>Детали не нужны, только общая идея. В итоге вы должны получить сценарий вашей страницы.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Думайте </a:t>
            </a:r>
            <a:r>
              <a:rPr lang="ru-RU" dirty="0"/>
              <a:t>так, как будто вы делаете презентацию, мыслите экранами. Что вы хотели сказать? </a:t>
            </a:r>
            <a:r>
              <a:rPr lang="ru-RU" dirty="0" smtClean="0"/>
              <a:t>Вначале показать нечто, что всех впечатлит </a:t>
            </a:r>
            <a:r>
              <a:rPr lang="ru-RU" dirty="0"/>
              <a:t>и даст </a:t>
            </a:r>
            <a:r>
              <a:rPr lang="ru-RU" dirty="0" smtClean="0"/>
              <a:t>представление о вашем сайте, потом рассказываете о</a:t>
            </a:r>
            <a:r>
              <a:rPr lang="ru-RU" dirty="0"/>
              <a:t> себе, </a:t>
            </a:r>
            <a:r>
              <a:rPr lang="ru-RU" dirty="0" smtClean="0"/>
              <a:t>о своих преимуществах, школе, селе или городе, показываете свои самые сильные технологии, подтверждаете работу примерами,</a:t>
            </a:r>
            <a:r>
              <a:rPr lang="ru-RU" dirty="0"/>
              <a:t> контакты. Теперь вам просто нужно нарисовать всё, как оно должно быть.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4284"/>
          <a:stretch>
            <a:fillRect/>
          </a:stretch>
        </p:blipFill>
        <p:spPr bwMode="auto">
          <a:xfrm>
            <a:off x="5072066" y="1142984"/>
            <a:ext cx="3858209" cy="53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4. Содержание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5572164" cy="542928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  <a:r>
              <a:rPr lang="ru-RU" sz="3400" dirty="0" smtClean="0"/>
              <a:t>Соберите </a:t>
            </a:r>
            <a:r>
              <a:rPr lang="ru-RU" sz="3400" dirty="0"/>
              <a:t>все материалы, которые у вас есть: презентации, брошюры, публикации. Это послужит отправной </a:t>
            </a:r>
            <a:r>
              <a:rPr lang="ru-RU" sz="3400" dirty="0" smtClean="0"/>
              <a:t>точкой;</a:t>
            </a:r>
          </a:p>
          <a:p>
            <a:r>
              <a:rPr lang="ru-RU" sz="3400" dirty="0"/>
              <a:t>П</a:t>
            </a:r>
            <a:r>
              <a:rPr lang="ru-RU" sz="3400" dirty="0" smtClean="0"/>
              <a:t>ишите тексты в</a:t>
            </a:r>
            <a:r>
              <a:rPr lang="ru-RU" sz="3400" dirty="0"/>
              <a:t> текстовом </a:t>
            </a:r>
            <a:r>
              <a:rPr lang="ru-RU" sz="3400" dirty="0" smtClean="0"/>
              <a:t>редакторе, не</a:t>
            </a:r>
            <a:r>
              <a:rPr lang="ru-RU" sz="3400" dirty="0"/>
              <a:t> занимайтесь написанием текста во время дизайна </a:t>
            </a:r>
            <a:r>
              <a:rPr lang="ru-RU" sz="3400" dirty="0" smtClean="0"/>
              <a:t>страницы- так </a:t>
            </a:r>
            <a:r>
              <a:rPr lang="ru-RU" sz="3400" dirty="0"/>
              <a:t>намного быстрее редактировать: </a:t>
            </a:r>
            <a:r>
              <a:rPr lang="ru-RU" sz="3400" dirty="0" smtClean="0"/>
              <a:t>вырезать</a:t>
            </a:r>
            <a:r>
              <a:rPr lang="ru-RU" sz="3400" dirty="0"/>
              <a:t>, скопировать, переместить. Делать дизайн намного легче, когда текст </a:t>
            </a:r>
            <a:r>
              <a:rPr lang="ru-RU" sz="3400" dirty="0" smtClean="0"/>
              <a:t>готов;</a:t>
            </a:r>
          </a:p>
          <a:p>
            <a:r>
              <a:rPr lang="ru-RU" sz="3400" dirty="0" smtClean="0"/>
              <a:t>Пишите емко и максимально понятно, старайтесь не использовать канцеляризмы и клише, текст должен быть интересным и небанальным;</a:t>
            </a:r>
          </a:p>
          <a:p>
            <a:r>
              <a:rPr lang="ru-RU" sz="3400" dirty="0" smtClean="0"/>
              <a:t>Придумайте интересные и оригинальные заголовки;</a:t>
            </a:r>
          </a:p>
          <a:p>
            <a:r>
              <a:rPr lang="ru-RU" sz="3400" dirty="0" smtClean="0"/>
              <a:t>Следите за грамотностью, если не уверены в себе, попросите специалиста проверить ваш текст.</a:t>
            </a:r>
          </a:p>
          <a:p>
            <a:r>
              <a:rPr lang="ru-RU" sz="3400" dirty="0" smtClean="0"/>
              <a:t>Размещайте текст по правилам эргономики </a:t>
            </a:r>
            <a:r>
              <a:rPr lang="ru-RU" sz="3400" dirty="0" err="1" smtClean="0"/>
              <a:t>веб-страниц</a:t>
            </a:r>
            <a:r>
              <a:rPr lang="ru-RU" sz="3400" dirty="0" smtClean="0"/>
              <a:t> -  используйте хорошо читаемые шрифты без засечек, делайте интервалы между абзацами. </a:t>
            </a:r>
          </a:p>
          <a:p>
            <a:r>
              <a:rPr lang="ru-RU" sz="3400" dirty="0" smtClean="0"/>
              <a:t>Не пишите длинные тексты, их никто не читает – текст для </a:t>
            </a:r>
            <a:r>
              <a:rPr lang="ru-RU" sz="3400" dirty="0" err="1" smtClean="0"/>
              <a:t>веб-страницы</a:t>
            </a:r>
            <a:r>
              <a:rPr lang="ru-RU" sz="3400" dirty="0" smtClean="0"/>
              <a:t> должен занимать не более, чем две  длины экрана;</a:t>
            </a:r>
          </a:p>
          <a:p>
            <a:r>
              <a:rPr lang="ru-RU" sz="3400" dirty="0" smtClean="0"/>
              <a:t>Используйте </a:t>
            </a:r>
            <a:r>
              <a:rPr lang="ru-RU" sz="3400" dirty="0"/>
              <a:t>принцип обратной пирамиды — сначала скажите главное, потом добавьте детали. Тут хорошо работает связка заголовок и описание. Заголовок должен привлечь внимание и передать суть, описание — расширить и дополнить сообщение</a:t>
            </a:r>
            <a:r>
              <a:rPr lang="ru-RU" sz="1800" dirty="0" smtClean="0"/>
              <a:t>..</a:t>
            </a:r>
            <a:endParaRPr lang="ru-RU" sz="3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9440"/>
          <a:stretch>
            <a:fillRect/>
          </a:stretch>
        </p:blipFill>
        <p:spPr bwMode="auto">
          <a:xfrm>
            <a:off x="142844" y="1643050"/>
            <a:ext cx="31710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5. Дизайн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364333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  <a:r>
              <a:rPr lang="ru-RU" sz="6400" dirty="0"/>
              <a:t>Выберите </a:t>
            </a:r>
            <a:r>
              <a:rPr lang="ru-RU" sz="6400" dirty="0" smtClean="0"/>
              <a:t>подходящий шаблон и</a:t>
            </a:r>
            <a:r>
              <a:rPr lang="ru-RU" sz="6400" dirty="0"/>
              <a:t> адаптируйте его. </a:t>
            </a:r>
            <a:r>
              <a:rPr lang="ru-RU" sz="6400" dirty="0" smtClean="0"/>
              <a:t>Выбор </a:t>
            </a:r>
            <a:r>
              <a:rPr lang="ru-RU" sz="6400" dirty="0"/>
              <a:t>шаблона никак не ограничивает ваше творчество — в любое время вы можете изменить </a:t>
            </a:r>
            <a:r>
              <a:rPr lang="ru-RU" sz="6400" dirty="0" smtClean="0"/>
              <a:t>его.</a:t>
            </a:r>
          </a:p>
          <a:p>
            <a:r>
              <a:rPr lang="ru-RU" sz="6400" dirty="0" smtClean="0"/>
              <a:t>Помните, что на фоне шаблона должен хорошо читаться ваш  текст и смотреться графические элементы;</a:t>
            </a:r>
          </a:p>
          <a:p>
            <a:r>
              <a:rPr lang="ru-RU" sz="6400" dirty="0"/>
              <a:t>Добавьте меню, </a:t>
            </a:r>
            <a:r>
              <a:rPr lang="ru-RU" sz="6400" dirty="0" smtClean="0"/>
              <a:t>оно не должно быть</a:t>
            </a:r>
            <a:r>
              <a:rPr lang="ru-RU" sz="6400" dirty="0"/>
              <a:t> слишком </a:t>
            </a:r>
            <a:r>
              <a:rPr lang="ru-RU" sz="6400" dirty="0" smtClean="0"/>
              <a:t>большим, </a:t>
            </a:r>
            <a:r>
              <a:rPr lang="ru-RU" sz="6400" dirty="0"/>
              <a:t>не </a:t>
            </a:r>
            <a:r>
              <a:rPr lang="ru-RU" sz="6400" dirty="0" smtClean="0"/>
              <a:t>перегружать </a:t>
            </a:r>
            <a:r>
              <a:rPr lang="ru-RU" sz="6400" dirty="0"/>
              <a:t>всю страницу. Пунктов меню не должно быть  больше 5. Смело укрупняйте разделы. Названия делайте короткими. </a:t>
            </a:r>
            <a:r>
              <a:rPr lang="ru-RU" sz="6400" dirty="0" smtClean="0"/>
              <a:t>Они </a:t>
            </a:r>
            <a:r>
              <a:rPr lang="ru-RU" sz="6400" dirty="0"/>
              <a:t>должны считываться с первого </a:t>
            </a:r>
            <a:r>
              <a:rPr lang="ru-RU" sz="6400" dirty="0" smtClean="0"/>
              <a:t>взгляда;</a:t>
            </a:r>
          </a:p>
          <a:p>
            <a:r>
              <a:rPr lang="ru-RU" sz="6400" dirty="0" smtClean="0"/>
              <a:t>Не</a:t>
            </a:r>
            <a:r>
              <a:rPr lang="ru-RU" sz="6400" dirty="0"/>
              <a:t> используйте </a:t>
            </a:r>
            <a:r>
              <a:rPr lang="ru-RU" sz="6400" dirty="0" err="1"/>
              <a:t>клипартные</a:t>
            </a:r>
            <a:r>
              <a:rPr lang="ru-RU" sz="6400" dirty="0"/>
              <a:t> </a:t>
            </a:r>
            <a:r>
              <a:rPr lang="ru-RU" sz="6400" dirty="0" smtClean="0"/>
              <a:t>фотографии</a:t>
            </a:r>
            <a:r>
              <a:rPr lang="ru-RU" sz="6400" dirty="0"/>
              <a:t> </a:t>
            </a:r>
            <a:r>
              <a:rPr lang="ru-RU" sz="6400" dirty="0" smtClean="0"/>
              <a:t>из интернета</a:t>
            </a:r>
            <a:r>
              <a:rPr lang="ru-RU" sz="6400" dirty="0"/>
              <a:t> — </a:t>
            </a:r>
            <a:r>
              <a:rPr lang="ru-RU" sz="6400" dirty="0" smtClean="0"/>
              <a:t>это вчерашний </a:t>
            </a:r>
            <a:r>
              <a:rPr lang="ru-RU" sz="6400" dirty="0"/>
              <a:t>день, такие фото не работают. Лучше сфотографируйте себя и своих </a:t>
            </a:r>
            <a:r>
              <a:rPr lang="ru-RU" sz="6400" dirty="0" smtClean="0"/>
              <a:t>коллег;</a:t>
            </a:r>
          </a:p>
          <a:p>
            <a:r>
              <a:rPr lang="ru-RU" sz="6400" dirty="0" smtClean="0"/>
              <a:t>Следите, </a:t>
            </a:r>
            <a:r>
              <a:rPr lang="ru-RU" sz="6400" dirty="0"/>
              <a:t>чтобы сайт выглядел приятно и аккуратно. Выровняйте отступы, сделайте заголовки единообразными, проверьте, что размер шрифта в тексте везде одинаковый. Убедитесь, что на сайте достаточно свободного </a:t>
            </a:r>
            <a:r>
              <a:rPr lang="ru-RU" sz="6400" dirty="0" smtClean="0"/>
              <a:t>пространства;</a:t>
            </a:r>
          </a:p>
          <a:p>
            <a:r>
              <a:rPr lang="ru-RU" sz="6400" dirty="0"/>
              <a:t>Используйте фирменные цвета. Но это не значит, что нужно покрасить все в разные цвета. Наоборот, соблюдайте правило, что 90% — это черный и белый и10% какого-то активного цвета. Один дополнительный цвет — лучший вариант. Три использовать нельзя. Два очень аккуратно</a:t>
            </a:r>
            <a:r>
              <a:rPr lang="ru-RU" sz="6400" dirty="0" smtClean="0"/>
              <a:t>.</a:t>
            </a:r>
            <a:endParaRPr lang="ru-RU" sz="6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84456"/>
            <a:ext cx="4063307" cy="20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4714884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используйте много графики – это утомляет. Всякие стрелочки, кнопочки, рамочки и т.д. утяжеляют информацию и выглядят </a:t>
            </a:r>
            <a:r>
              <a:rPr lang="ru-RU" dirty="0" err="1" smtClean="0"/>
              <a:t>аляписто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Ссылки должны быть лаконичными.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95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АЛГОРИТМ </vt:lpstr>
      <vt:lpstr>1. Идея и структура сайта</vt:lpstr>
      <vt:lpstr>2. Исследование </vt:lpstr>
      <vt:lpstr>3. Эскиз сайта или прототип</vt:lpstr>
      <vt:lpstr>4. Содержание</vt:lpstr>
      <vt:lpstr>5. Дизайн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</dc:title>
  <dc:creator>User</dc:creator>
  <cp:lastModifiedBy>User</cp:lastModifiedBy>
  <cp:revision>14</cp:revision>
  <dcterms:created xsi:type="dcterms:W3CDTF">2020-12-09T06:26:48Z</dcterms:created>
  <dcterms:modified xsi:type="dcterms:W3CDTF">2020-12-09T07:41:52Z</dcterms:modified>
</cp:coreProperties>
</file>