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72" r:id="rId4"/>
    <p:sldId id="273" r:id="rId5"/>
    <p:sldId id="275" r:id="rId6"/>
    <p:sldId id="256" r:id="rId7"/>
    <p:sldId id="257" r:id="rId8"/>
    <p:sldId id="259" r:id="rId9"/>
    <p:sldId id="260" r:id="rId10"/>
    <p:sldId id="263" r:id="rId11"/>
    <p:sldId id="264" r:id="rId12"/>
    <p:sldId id="261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7" r:id="rId21"/>
    <p:sldId id="279" r:id="rId22"/>
    <p:sldId id="289" r:id="rId23"/>
    <p:sldId id="283" r:id="rId24"/>
    <p:sldId id="286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rd.ru/read/" TargetMode="External"/><Relationship Id="rId2" Type="http://schemas.openxmlformats.org/officeDocument/2006/relationships/hyperlink" Target="http://qrcoder.ru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%3A%2F%2Fwww.storyjumper.com%2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%3A%2F%2Fwww.storyjumper.com%2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book/index/64515415/5c62b8030d7b2" TargetMode="External"/><Relationship Id="rId2" Type="http://schemas.openxmlformats.org/officeDocument/2006/relationships/hyperlink" Target="https://www.storyjumper.com/book/index/68574615/5cbf11e8a6ba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13382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1066800"/>
            <a:ext cx="31829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4953000"/>
            <a:ext cx="87031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Чибисов А.А., учитель биологии и химии .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0176" r="61347" b="80208"/>
          <a:stretch>
            <a:fillRect/>
          </a:stretch>
        </p:blipFill>
        <p:spPr bwMode="auto">
          <a:xfrm>
            <a:off x="533400" y="2590800"/>
            <a:ext cx="8122920" cy="18288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2" name="Picture 2" descr="Artezio выпустила мобильное решение для планирования встреч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8333" r="13324" b="13740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2857500" y="1181100"/>
            <a:ext cx="9144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входа 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нажимаем кнопку «все упражнения»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105" t="10485" r="15158" b="863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Выбираем учебный предмет и игру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3" idx="2"/>
          </p:cNvCxnSpPr>
          <p:nvPr/>
        </p:nvCxnSpPr>
        <p:spPr>
          <a:xfrm rot="5400000">
            <a:off x="2647266" y="666065"/>
            <a:ext cx="1792069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2934494" y="2477294"/>
            <a:ext cx="3504406" cy="22780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0417" r="15666" b="6250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H="1">
            <a:off x="457200" y="5715000"/>
            <a:ext cx="8382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Нажимаем кнопку «Создать подобное приложение»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готовый шаблон вносим свои изменения,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именно свои задания или вопросы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4583" r="15080" b="9375"/>
          <a:stretch>
            <a:fillRect/>
          </a:stretch>
        </p:blipFill>
        <p:spPr bwMode="auto">
          <a:xfrm>
            <a:off x="-1" y="1143000"/>
            <a:ext cx="9144001" cy="571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805" t="9607" r="12378" b="5532"/>
          <a:stretch>
            <a:fillRect/>
          </a:stretch>
        </p:blipFill>
        <p:spPr bwMode="auto">
          <a:xfrm>
            <a:off x="0" y="1046357"/>
            <a:ext cx="9144000" cy="58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и показать в предварительном просмотре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6096000" y="4495800"/>
            <a:ext cx="1447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9375" r="15666" b="11458"/>
          <a:stretch>
            <a:fillRect/>
          </a:stretch>
        </p:blipFill>
        <p:spPr bwMode="auto">
          <a:xfrm>
            <a:off x="76200" y="838200"/>
            <a:ext cx="9067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7429500" y="4610100"/>
            <a:ext cx="12954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5240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приложение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1679" t="10386" r="13382" b="23889"/>
          <a:stretch>
            <a:fillRect/>
          </a:stretch>
        </p:blipFill>
        <p:spPr bwMode="auto">
          <a:xfrm>
            <a:off x="0" y="1447800"/>
            <a:ext cx="911752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Созданное приложение сохраняется в «Мои приложения»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562600" y="1295400"/>
            <a:ext cx="19812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4597" t="10850" r="13943" b="8549"/>
          <a:stretch>
            <a:fillRect/>
          </a:stretch>
        </p:blipFill>
        <p:spPr bwMode="auto">
          <a:xfrm>
            <a:off x="0" y="838200"/>
            <a:ext cx="9144000" cy="57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приложения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943100" y="1866900"/>
            <a:ext cx="3429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219200" y="1066800"/>
            <a:ext cx="3352800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4773" t="44866" r="16585" b="6524"/>
          <a:stretch>
            <a:fillRect/>
          </a:stretch>
        </p:blipFill>
        <p:spPr bwMode="auto">
          <a:xfrm>
            <a:off x="228600" y="1143000"/>
            <a:ext cx="87630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2895600" y="1828800"/>
            <a:ext cx="19050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созданное приложение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867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Ссылки на выбранное приложение расположены в нижней части  экрана.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моего класса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9144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 область была специально разработана для учителей, которые хотят, чтобы их ученики работали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apps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Здесь вы можете создавать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своих учеников и управлять ими.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8333" r="13324" b="21212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5676900" y="1790700"/>
            <a:ext cx="9906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2000" y="838200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- это сервис для создания интерактивных учебно-методических пособий по разным предметам.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Интерактивная викторина. - Форум сообщества специалистов по управлению персоналом HR-Л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19600"/>
            <a:ext cx="1600200" cy="199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шаг: открываете страничку «Мои классы» и нажимаете «создать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учеников».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9375" r="18594" b="19792"/>
          <a:stretch>
            <a:fillRect/>
          </a:stretch>
        </p:blipFill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H="1">
            <a:off x="6057900" y="1257300"/>
            <a:ext cx="9906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 flipV="1">
            <a:off x="2286000" y="990600"/>
            <a:ext cx="4038600" cy="2971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шаг: пишите имя, фамилию ученика, появляется логин и пароль, сохранить.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32292" r="15081" b="17708"/>
          <a:stretch>
            <a:fillRect/>
          </a:stretch>
        </p:blipFill>
        <p:spPr bwMode="auto">
          <a:xfrm>
            <a:off x="0" y="1371600"/>
            <a:ext cx="91440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39583" r="15666" b="22917"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28600" y="304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шаг: созданный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ученика можно удалить, отправить сообщение ученику, распечатать список паролей.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6324600" y="1219200"/>
            <a:ext cx="2362200" cy="2209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143500" y="2400300"/>
            <a:ext cx="32004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шаг: ученик может зайти в приложения для моих классов, созданные учителем, и выполнить задание.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8333" r="13324" b="30208"/>
          <a:stretch>
            <a:fillRect/>
          </a:stretch>
        </p:blipFill>
        <p:spPr bwMode="auto">
          <a:xfrm>
            <a:off x="0" y="1561123"/>
            <a:ext cx="9144000" cy="46110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H="1">
            <a:off x="4953000" y="1219200"/>
            <a:ext cx="1143000" cy="990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шаг: проверка выполнения домашнего задания учениками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25000" r="56662" b="31250"/>
          <a:stretch>
            <a:fillRect/>
          </a:stretch>
        </p:blipFill>
        <p:spPr bwMode="auto">
          <a:xfrm>
            <a:off x="228599" y="914400"/>
            <a:ext cx="5089071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5400000" flipH="1" flipV="1">
            <a:off x="228600" y="4572000"/>
            <a:ext cx="685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5725" t="8766" r="35578" b="62500"/>
          <a:stretch>
            <a:fillRect/>
          </a:stretch>
        </p:blipFill>
        <p:spPr bwMode="auto">
          <a:xfrm>
            <a:off x="3865179" y="3581400"/>
            <a:ext cx="5278821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2362200" y="762000"/>
            <a:ext cx="2895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шаг: ученик может создавать свои приложения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3880" t="8333" r="14495" b="68750"/>
          <a:stretch>
            <a:fillRect/>
          </a:stretch>
        </p:blipFill>
        <p:spPr bwMode="auto">
          <a:xfrm>
            <a:off x="685800" y="1524000"/>
            <a:ext cx="7883236" cy="32116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410200" y="2819400"/>
            <a:ext cx="3048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25b/001a02fa-0b47e20a/31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270528" cy="544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s04.infourok.ru/uploads/ex/125b/001a02fa-0b47e20a/31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212517" cy="6146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http://qrcoder.ru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Создать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https://www.qrrd.ru/read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Считать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Создаем свою интерактивную книжку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Storyjumper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Технологии цифрового повествования или цифрового рассказа легко применимы, доступны и полезны для широкой аудитории. Одним людям нужна цифровая история, чтобы вызвать эмоции, другим – чтобы привлечь нового клиента, а третьим она упрощает общение с большим количеством слушателей.</a:t>
            </a: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 цифровом рассказе повествование объединяется с таким цифровым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контентом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, как анимация, фото, аудио и т.д. Новый жанр обретает всё большую популярность в школах и других учебных заведениях по всему миру.</a:t>
            </a:r>
          </a:p>
          <a:p>
            <a:pPr algn="ctr">
              <a:buNone/>
            </a:pP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StoryJumper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- сервис понравится всем кто связан с детьми. Не секрет, что наглядность – важный элемент в развитии и обучении ребенка.</a:t>
            </a:r>
          </a:p>
          <a:p>
            <a:pPr algn="ctr">
              <a:buNone/>
            </a:pP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StoryJumper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 – удобный инструмент, который поможет вам писать и иллюстрировать рассказы, создавать свои собственные книги, хранить важную информацию, применяя набор интуитивно понятных встроенных инструментов. Вы можете использовать имеющиеся фотографии и графический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из базы данных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StoryJumper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или загружать собственные снимки в качестве фона для сцены и графические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арты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для большей индивидуализации истории.</a:t>
            </a: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Это сайт, который позволяет не только учителям, но и самим ученикам создавать свои собственные книги.</a:t>
            </a: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Вы можете легко создавать титульные страницы, добавлять текст, загружать чертежи или фотографии для иллюстрации истории, и также можно пользоваться клипартами из галереи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StoryJumper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сервиса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50000" r="62583" b="13542"/>
          <a:stretch>
            <a:fillRect/>
          </a:stretch>
        </p:blipFill>
        <p:spPr bwMode="auto">
          <a:xfrm>
            <a:off x="228600" y="914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614" t="50000" r="48001" b="35417"/>
          <a:stretch>
            <a:fillRect/>
          </a:stretch>
        </p:blipFill>
        <p:spPr bwMode="auto">
          <a:xfrm>
            <a:off x="5562600" y="914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09600"/>
            <a:ext cx="8305800" cy="5516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Как работать: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Шаг 1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– регистрация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Она не займет у Вас много времени и усилий. Вам необходимо ввести имя, пароль, дату рождения, электронную почту.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После регистрации вы оказываетесь на главной странице. Здесь вы можете посмотреть уже готовые книги, сохранить их себе.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Шаг 2-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создаем книгу.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Для того чтобы создать книгу, необходимо выбрать раздел «создать новую книгу»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Шаг 3 – для начала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создаем обложку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Есть возможность выбрать уже готовую обложку или загрузить свою, на Ваш вкус.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Шаг 4 – даем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название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своей книге. Вы можете выбрать шрифт, цвет, формат своего текста.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Шаг 5 – далее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формируете свою книгу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можете выбрать картинки из каталога, менять текст, делать его более красочным, помимо этого вы можете добавлять свои изображения. В любой момент можете удалить страницу и добавить новую.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Шаг 6 – не забудет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открыть доступ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Для этого в меню измените частный доступ.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Не забывайте сохранять свою книгу!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Вы можете редактировать ее.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Как применять:</a:t>
            </a:r>
          </a:p>
          <a:p>
            <a:pPr>
              <a:buNone/>
            </a:pP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StoryJumper</a:t>
            </a:r>
            <a:r>
              <a:rPr lang="ru-RU" sz="6200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нашел широкое применение в современном обществе. И образование не стало исключением.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Для учителей очень важно заинтересовать ребят своим предметом, сделать образовательный процесс не только познавательным, но и интересным. Для решения этой проблемы можно использовать данную программу.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Данную программу можно использовать на разных этапах урока, на внеурочной деятельности или как итог проекта.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www.storyjumper.com/book/index/68574615/5cbf11e8a6ba9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www.storyjumper.com/book/index/64515415/5c62b8030d7b2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сервиса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366" t="51042" r="27420" b="23052"/>
          <a:stretch>
            <a:fillRect/>
          </a:stretch>
        </p:blipFill>
        <p:spPr bwMode="auto">
          <a:xfrm>
            <a:off x="1828800" y="1219200"/>
            <a:ext cx="5638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85800"/>
            <a:ext cx="7643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Пошаговая инструкция</a:t>
            </a:r>
            <a:endParaRPr lang="ru-RU" sz="5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9050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сервис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http://learningapps.org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онкурсы и виктор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38486"/>
            <a:ext cx="4038600" cy="3919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954" t="9813" r="15402" b="5139"/>
          <a:stretch>
            <a:fillRect/>
          </a:stretch>
        </p:blipFill>
        <p:spPr bwMode="auto">
          <a:xfrm>
            <a:off x="0" y="839165"/>
            <a:ext cx="9144000" cy="60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русский язык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19800" y="381000"/>
            <a:ext cx="16002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169" t="11631" r="14986" b="6302"/>
          <a:stretch>
            <a:fillRect/>
          </a:stretch>
        </p:blipFill>
        <p:spPr bwMode="auto">
          <a:xfrm>
            <a:off x="0" y="1051560"/>
            <a:ext cx="9144000" cy="58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Подать заявку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886200" y="609600"/>
            <a:ext cx="3810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790700" y="2705100"/>
            <a:ext cx="44196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943" t="9300" r="15468" b="5449"/>
          <a:stretch>
            <a:fillRect/>
          </a:stretch>
        </p:blipFill>
        <p:spPr bwMode="auto">
          <a:xfrm>
            <a:off x="0" y="685800"/>
            <a:ext cx="9144000" cy="620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новый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4419600" y="457200"/>
            <a:ext cx="9906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825" t="6557" r="14284" b="4918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H="1">
            <a:off x="1485900" y="1409700"/>
            <a:ext cx="26670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429000" y="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Переходим по ссылке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http://learningapps.org/133823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нажимаем кнопку «Подать заявку»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369</Words>
  <Application>Microsoft Office PowerPoint</Application>
  <PresentationFormat>Экран (4:3)</PresentationFormat>
  <Paragraphs>62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http://qrcoder.ru/ Создать</vt:lpstr>
      <vt:lpstr>Слайд 29</vt:lpstr>
      <vt:lpstr>Слайд 30</vt:lpstr>
      <vt:lpstr>Мои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алексей</cp:lastModifiedBy>
  <cp:revision>143</cp:revision>
  <dcterms:created xsi:type="dcterms:W3CDTF">2014-08-14T10:49:10Z</dcterms:created>
  <dcterms:modified xsi:type="dcterms:W3CDTF">2019-11-19T15:40:58Z</dcterms:modified>
</cp:coreProperties>
</file>