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48CB-1EB2-44B4-8A95-C360D900AD7B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9BF2-0915-4B3C-890E-A866FD200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48CB-1EB2-44B4-8A95-C360D900AD7B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9BF2-0915-4B3C-890E-A866FD200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48CB-1EB2-44B4-8A95-C360D900AD7B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9BF2-0915-4B3C-890E-A866FD200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48CB-1EB2-44B4-8A95-C360D900AD7B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9BF2-0915-4B3C-890E-A866FD200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48CB-1EB2-44B4-8A95-C360D900AD7B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9BF2-0915-4B3C-890E-A866FD200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48CB-1EB2-44B4-8A95-C360D900AD7B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9BF2-0915-4B3C-890E-A866FD200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48CB-1EB2-44B4-8A95-C360D900AD7B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9BF2-0915-4B3C-890E-A866FD200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48CB-1EB2-44B4-8A95-C360D900AD7B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9BF2-0915-4B3C-890E-A866FD200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48CB-1EB2-44B4-8A95-C360D900AD7B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9BF2-0915-4B3C-890E-A866FD200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48CB-1EB2-44B4-8A95-C360D900AD7B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9BF2-0915-4B3C-890E-A866FD200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48CB-1EB2-44B4-8A95-C360D900AD7B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9BF2-0915-4B3C-890E-A866FD200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648CB-1EB2-44B4-8A95-C360D900AD7B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39BF2-0915-4B3C-890E-A866FD200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«Я –Учитель»</a:t>
            </a:r>
            <a:br>
              <a:rPr lang="ru-RU" b="1" dirty="0" smtClean="0"/>
            </a:br>
            <a:r>
              <a:rPr lang="ru-RU" sz="3600" dirty="0" smtClean="0"/>
              <a:t>Написание и представление эссе</a:t>
            </a:r>
            <a:endParaRPr lang="ru-RU" sz="3600" dirty="0"/>
          </a:p>
        </p:txBody>
      </p:sp>
      <p:pic>
        <p:nvPicPr>
          <p:cNvPr id="6150" name="Picture 6" descr="https://pbs.twimg.com/profile_banners/805826483424006144/1521579198/1500x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24"/>
            <a:ext cx="914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i="1" dirty="0" smtClean="0"/>
              <a:t>Прозаическое сочинение небольшого объёма со </a:t>
            </a:r>
            <a:r>
              <a:rPr lang="ru-RU" i="1" dirty="0"/>
              <a:t>свободной композицией.</a:t>
            </a:r>
          </a:p>
          <a:p>
            <a:pPr algn="ctr"/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Черты эссе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индивидуальная позиция;</a:t>
            </a:r>
          </a:p>
          <a:p>
            <a:r>
              <a:rPr lang="ru-RU" dirty="0" smtClean="0"/>
              <a:t>непринужденность</a:t>
            </a:r>
            <a:r>
              <a:rPr lang="ru-RU" dirty="0"/>
              <a:t>;</a:t>
            </a:r>
          </a:p>
          <a:p>
            <a:r>
              <a:rPr lang="ru-RU" dirty="0" smtClean="0"/>
              <a:t>парадоксальность</a:t>
            </a:r>
            <a:r>
              <a:rPr lang="ru-RU" dirty="0"/>
              <a:t>;</a:t>
            </a:r>
          </a:p>
          <a:p>
            <a:r>
              <a:rPr lang="ru-RU" dirty="0" smtClean="0"/>
              <a:t>афористичность</a:t>
            </a:r>
            <a:r>
              <a:rPr lang="ru-RU" dirty="0"/>
              <a:t>;</a:t>
            </a:r>
          </a:p>
          <a:p>
            <a:r>
              <a:rPr lang="ru-RU" dirty="0" smtClean="0"/>
              <a:t>образность</a:t>
            </a:r>
            <a:r>
              <a:rPr lang="ru-RU" dirty="0"/>
              <a:t>;</a:t>
            </a:r>
          </a:p>
          <a:p>
            <a:r>
              <a:rPr lang="ru-RU" dirty="0" smtClean="0"/>
              <a:t>разговорная </a:t>
            </a:r>
            <a:r>
              <a:rPr lang="ru-RU" dirty="0"/>
              <a:t>речь (интонация);</a:t>
            </a:r>
          </a:p>
          <a:p>
            <a:r>
              <a:rPr lang="ru-RU" dirty="0" smtClean="0"/>
              <a:t>впечатления</a:t>
            </a:r>
            <a:r>
              <a:rPr lang="ru-RU" dirty="0"/>
              <a:t>;</a:t>
            </a:r>
          </a:p>
          <a:p>
            <a:r>
              <a:rPr lang="ru-RU" dirty="0"/>
              <a:t>а</a:t>
            </a:r>
            <a:r>
              <a:rPr lang="ru-RU" dirty="0" smtClean="0"/>
              <a:t>ссоциации;</a:t>
            </a:r>
          </a:p>
          <a:p>
            <a:r>
              <a:rPr lang="ru-RU" dirty="0" smtClean="0"/>
              <a:t>временные скачки;</a:t>
            </a:r>
          </a:p>
          <a:p>
            <a:r>
              <a:rPr lang="ru-RU" dirty="0" smtClean="0"/>
              <a:t>поток </a:t>
            </a:r>
            <a:r>
              <a:rPr lang="ru-RU" dirty="0"/>
              <a:t>сознания.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Пример литературного эссе, который точно запомнится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/>
              <a:t>«Я не знаю, где я родился. Я нигде не родился</a:t>
            </a:r>
            <a:r>
              <a:rPr lang="ru-RU" sz="4000" dirty="0" smtClean="0"/>
              <a:t>. Я </a:t>
            </a:r>
            <a:r>
              <a:rPr lang="ru-RU" sz="4000" dirty="0"/>
              <a:t>вообще не родился. Я не я. Я не </a:t>
            </a:r>
            <a:r>
              <a:rPr lang="ru-RU" sz="4000" dirty="0" err="1"/>
              <a:t>не</a:t>
            </a:r>
            <a:r>
              <a:rPr lang="ru-RU" sz="4000" dirty="0"/>
              <a:t>. Не я не</a:t>
            </a:r>
            <a:r>
              <a:rPr lang="ru-RU" sz="4000" dirty="0" smtClean="0"/>
              <a:t>. Не</a:t>
            </a:r>
            <a:r>
              <a:rPr lang="ru-RU" sz="4000" dirty="0"/>
              <a:t>, не, не. Я не родился в таком-то году</a:t>
            </a:r>
            <a:r>
              <a:rPr lang="ru-RU" sz="4000" dirty="0" smtClean="0"/>
              <a:t>. Не </a:t>
            </a:r>
            <a:r>
              <a:rPr lang="ru-RU" sz="4000" dirty="0"/>
              <a:t>в году</a:t>
            </a:r>
            <a:r>
              <a:rPr lang="ru-RU" sz="4000" dirty="0" smtClean="0"/>
              <a:t>. Году </a:t>
            </a:r>
            <a:r>
              <a:rPr lang="ru-RU" sz="4000" dirty="0"/>
              <a:t>в не. Годунов. Я не Годунов</a:t>
            </a:r>
            <a:r>
              <a:rPr lang="ru-RU" sz="4000" dirty="0" smtClean="0"/>
              <a:t>».</a:t>
            </a:r>
          </a:p>
          <a:p>
            <a:pPr>
              <a:buNone/>
            </a:pPr>
            <a:endParaRPr lang="ru-RU" dirty="0"/>
          </a:p>
          <a:p>
            <a:pPr algn="r">
              <a:buNone/>
            </a:pPr>
            <a:r>
              <a:rPr lang="ru-RU" i="1" dirty="0" err="1"/>
              <a:t>Ю.Олеша</a:t>
            </a:r>
            <a:r>
              <a:rPr lang="ru-RU" i="1" dirty="0"/>
              <a:t>. «Ни дня без строчки»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эссе (пример)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1.  Вступление (определяется проблема и ваше отношение </a:t>
            </a:r>
            <a:r>
              <a:rPr lang="ru-RU" sz="2400" dirty="0"/>
              <a:t>к ней).</a:t>
            </a:r>
          </a:p>
          <a:p>
            <a:pPr>
              <a:buNone/>
            </a:pPr>
            <a:r>
              <a:rPr lang="ru-RU" sz="2400" dirty="0" smtClean="0"/>
              <a:t>2. </a:t>
            </a:r>
            <a:r>
              <a:rPr lang="ru-RU" sz="2400" dirty="0"/>
              <a:t>Тезис (ваши мысли по </a:t>
            </a:r>
            <a:r>
              <a:rPr lang="ru-RU" sz="2400" dirty="0" smtClean="0"/>
              <a:t>проблеме).</a:t>
            </a:r>
          </a:p>
          <a:p>
            <a:pPr>
              <a:buNone/>
            </a:pPr>
            <a:r>
              <a:rPr lang="ru-RU" sz="2400" dirty="0" smtClean="0"/>
              <a:t>3. Доказательства мысли, они могут выступать </a:t>
            </a:r>
            <a:r>
              <a:rPr lang="ru-RU" sz="2400" dirty="0"/>
              <a:t>в виде фактов, </a:t>
            </a:r>
            <a:r>
              <a:rPr lang="ru-RU" sz="2400" dirty="0" smtClean="0"/>
              <a:t>явлений, научных доказательств, событий, жизненного </a:t>
            </a:r>
            <a:r>
              <a:rPr lang="ru-RU" sz="2400" dirty="0"/>
              <a:t>опыта, ссылок на мнение учёных </a:t>
            </a:r>
            <a:r>
              <a:rPr lang="ru-RU" sz="2400" dirty="0" smtClean="0"/>
              <a:t>или авторитетных </a:t>
            </a:r>
            <a:r>
              <a:rPr lang="ru-RU" sz="2400" dirty="0"/>
              <a:t>для вас людей).</a:t>
            </a:r>
          </a:p>
          <a:p>
            <a:pPr>
              <a:buNone/>
            </a:pPr>
            <a:r>
              <a:rPr lang="ru-RU" sz="2400" dirty="0" smtClean="0"/>
              <a:t>4. Заключение (выводы по проблеме на основе вашего </a:t>
            </a:r>
            <a:r>
              <a:rPr lang="ru-RU" sz="2400" dirty="0"/>
              <a:t>мнения, обобщение ваших раздумий).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Критерии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Обоснование актуальности (знание и понимание современных тенденций развития российского образовании) </a:t>
            </a:r>
          </a:p>
          <a:p>
            <a:r>
              <a:rPr lang="ru-RU" dirty="0"/>
              <a:t> Умение обосновать свою позицию, подкрепив ее конкретными примерами . </a:t>
            </a:r>
          </a:p>
          <a:p>
            <a:r>
              <a:rPr lang="ru-RU" dirty="0"/>
              <a:t>Умение формулировать проблемы и видеть пути их решения </a:t>
            </a:r>
          </a:p>
          <a:p>
            <a:r>
              <a:rPr lang="ru-RU" dirty="0" err="1"/>
              <a:t>Рефлексивность</a:t>
            </a:r>
            <a:r>
              <a:rPr lang="ru-RU" dirty="0"/>
              <a:t> (понимание смысла собственной педагогической деятельности, навыки самоанализа педагогической деятельности) </a:t>
            </a:r>
          </a:p>
          <a:p>
            <a:r>
              <a:rPr lang="ru-RU" dirty="0"/>
              <a:t>Оригинальность формы и содержания выступления </a:t>
            </a:r>
          </a:p>
          <a:p>
            <a:r>
              <a:rPr lang="ru-RU" dirty="0"/>
              <a:t>Языковая грамотность текста (грамматическая, орфографическая и пунктуационная) </a:t>
            </a:r>
          </a:p>
          <a:p>
            <a:r>
              <a:rPr lang="ru-RU" dirty="0"/>
              <a:t>Соблюдение норм культурной речи (правильность, чистота, богатство и выразительность речи) </a:t>
            </a:r>
          </a:p>
          <a:p>
            <a:r>
              <a:rPr lang="ru-RU" dirty="0"/>
              <a:t>Соблюдение регламента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267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«Я –Учитель» Написание и представление эссе</vt:lpstr>
      <vt:lpstr>ЭССЕ</vt:lpstr>
      <vt:lpstr>Черты эссе</vt:lpstr>
      <vt:lpstr>Пример литературного эссе, который точно запомнится</vt:lpstr>
      <vt:lpstr>Структура эссе (пример)</vt:lpstr>
      <vt:lpstr>Критерии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Эссе</dc:title>
  <dc:creator>Методист</dc:creator>
  <cp:lastModifiedBy>Методист</cp:lastModifiedBy>
  <cp:revision>10</cp:revision>
  <dcterms:created xsi:type="dcterms:W3CDTF">2018-11-20T10:18:18Z</dcterms:created>
  <dcterms:modified xsi:type="dcterms:W3CDTF">2018-11-21T07:02:59Z</dcterms:modified>
</cp:coreProperties>
</file>